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8" r:id="rId1"/>
    <p:sldMasterId id="2147484226" r:id="rId2"/>
    <p:sldMasterId id="2147484228" r:id="rId3"/>
    <p:sldMasterId id="2147484233" r:id="rId4"/>
    <p:sldMasterId id="2147484241" r:id="rId5"/>
    <p:sldMasterId id="2147484257" r:id="rId6"/>
    <p:sldMasterId id="2147484273" r:id="rId7"/>
  </p:sldMasterIdLst>
  <p:notesMasterIdLst>
    <p:notesMasterId r:id="rId10"/>
  </p:notesMasterIdLst>
  <p:handoutMasterIdLst>
    <p:handoutMasterId r:id="rId11"/>
  </p:handoutMasterIdLst>
  <p:sldIdLst>
    <p:sldId id="689" r:id="rId8"/>
    <p:sldId id="693" r:id="rId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1B8CD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6" autoAdjust="0"/>
    <p:restoredTop sz="87956" autoAdjust="0"/>
  </p:normalViewPr>
  <p:slideViewPr>
    <p:cSldViewPr snapToGrid="0">
      <p:cViewPr>
        <p:scale>
          <a:sx n="143" d="100"/>
          <a:sy n="143" d="100"/>
        </p:scale>
        <p:origin x="-80" y="1496"/>
      </p:cViewPr>
      <p:guideLst>
        <p:guide orient="horz" pos="86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96"/>
    </p:cViewPr>
  </p:sorterViewPr>
  <p:notesViewPr>
    <p:cSldViewPr snapToGrid="0">
      <p:cViewPr varScale="1">
        <p:scale>
          <a:sx n="44" d="100"/>
          <a:sy n="44" d="100"/>
        </p:scale>
        <p:origin x="3030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DF0E-71C2-40E8-86B9-C07838084C39}" type="datetimeFigureOut">
              <a:rPr lang="es-ES" smtClean="0"/>
              <a:pPr/>
              <a:t>08/11/16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C1DA0-60FB-4517-9682-F16106C90C00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593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70D4F-AA02-466D-B517-5F374EC3BE04}" type="datetimeFigureOut">
              <a:rPr lang="es-ES" smtClean="0"/>
              <a:pPr/>
              <a:t>08/11/16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DE923-9357-4F85-B2D2-988818DC3524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Espaço Reservado para Cabeçalho 7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148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15" indent="-165415">
              <a:buFont typeface="Arial"/>
              <a:buChar char="•"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B951B-3A57-4B7B-9395-DA8935C9F48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69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E534A-ABF6-4574-96F9-DC5A5999488E}" type="slidenum">
              <a:rPr lang="en-US">
                <a:ea typeface="ＭＳ Ｐゴシック" pitchFamily="-92" charset="-128"/>
              </a:rPr>
              <a:pPr/>
              <a:t>2</a:t>
            </a:fld>
            <a:endParaRPr lang="en-US">
              <a:ea typeface="ＭＳ Ｐゴシック" pitchFamily="-92" charset="-128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6312"/>
            <a:ext cx="5438775" cy="4466907"/>
          </a:xfrm>
          <a:noFill/>
          <a:ln/>
        </p:spPr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 lang="is-IS" sz="1200" dirty="0" smtClean="0"/>
              <a:t>…..</a:t>
            </a:r>
            <a:endParaRPr lang="es-ES_tradnl" sz="1200" dirty="0" smtClean="0"/>
          </a:p>
          <a:p>
            <a:pPr marL="0" indent="0" algn="just">
              <a:buFont typeface="Arial"/>
              <a:buNone/>
              <a:defRPr/>
            </a:pPr>
            <a:r>
              <a:rPr lang="es-ES_tradnl" sz="1200" dirty="0" smtClean="0"/>
              <a:t># original </a:t>
            </a:r>
            <a:r>
              <a:rPr lang="es-ES_tradnl" sz="1200" dirty="0" err="1" smtClean="0"/>
              <a:t>dataset</a:t>
            </a:r>
            <a:r>
              <a:rPr lang="es-ES_tradnl" sz="1200" dirty="0" smtClean="0"/>
              <a:t> in </a:t>
            </a:r>
            <a:r>
              <a:rPr lang="es-ES_tradnl" sz="1200" dirty="0" err="1" smtClean="0"/>
              <a:t>dt</a:t>
            </a:r>
            <a:r>
              <a:rPr lang="es-ES_tradnl" sz="1200" dirty="0" smtClean="0"/>
              <a:t>_</a:t>
            </a:r>
            <a:r>
              <a:rPr lang="es-ES_tradnl" sz="1200" baseline="0" dirty="0" smtClean="0"/>
              <a:t> </a:t>
            </a:r>
            <a:endParaRPr lang="es-ES_tradnl" sz="1200" dirty="0" smtClean="0"/>
          </a:p>
          <a:p>
            <a:pPr marL="0" indent="0" algn="just">
              <a:buFont typeface="Arial"/>
              <a:buNone/>
              <a:defRPr/>
            </a:pPr>
            <a:r>
              <a:rPr lang="es-ES_tradnl" sz="1200" dirty="0" err="1" smtClean="0"/>
              <a:t>fit</a:t>
            </a:r>
            <a:r>
              <a:rPr lang="es-ES_tradnl" sz="1200" dirty="0" smtClean="0"/>
              <a:t> &lt;- </a:t>
            </a:r>
            <a:r>
              <a:rPr lang="es-ES_tradnl" sz="1200" dirty="0" err="1" smtClean="0"/>
              <a:t>rpart</a:t>
            </a:r>
            <a:r>
              <a:rPr lang="es-ES_tradnl" sz="1200" dirty="0" smtClean="0"/>
              <a:t>(</a:t>
            </a:r>
            <a:r>
              <a:rPr lang="es-ES_tradnl" sz="1200" dirty="0" err="1" smtClean="0"/>
              <a:t>quan</a:t>
            </a:r>
            <a:r>
              <a:rPr lang="es-ES_tradnl" sz="1200" dirty="0" smtClean="0"/>
              <a:t> ~ ., data=</a:t>
            </a:r>
            <a:r>
              <a:rPr lang="es-ES_tradnl" sz="1200" dirty="0" err="1" smtClean="0"/>
              <a:t>dt</a:t>
            </a:r>
            <a:r>
              <a:rPr lang="es-ES_tradnl" sz="1200" dirty="0" smtClean="0"/>
              <a:t>_, control = </a:t>
            </a:r>
            <a:r>
              <a:rPr lang="es-ES_tradnl" sz="1200" dirty="0" err="1" smtClean="0"/>
              <a:t>rpart.control</a:t>
            </a:r>
            <a:r>
              <a:rPr lang="es-ES_tradnl" sz="1200" dirty="0" smtClean="0"/>
              <a:t>(</a:t>
            </a:r>
            <a:r>
              <a:rPr lang="es-ES_tradnl" sz="1200" dirty="0" err="1" smtClean="0"/>
              <a:t>cp</a:t>
            </a:r>
            <a:r>
              <a:rPr lang="es-ES_tradnl" sz="1200" dirty="0" smtClean="0"/>
              <a:t> = </a:t>
            </a:r>
            <a:r>
              <a:rPr lang="es-ES_tradnl" sz="1200" dirty="0" err="1" smtClean="0"/>
              <a:t>cp</a:t>
            </a:r>
            <a:r>
              <a:rPr lang="es-ES_tradnl" sz="1200" dirty="0" smtClean="0"/>
              <a:t>))</a:t>
            </a:r>
          </a:p>
          <a:p>
            <a:pPr marL="0" indent="0" algn="just">
              <a:buFont typeface="Arial"/>
              <a:buNone/>
              <a:defRPr/>
            </a:pPr>
            <a:r>
              <a:rPr lang="es-ES_tradnl" sz="1200" dirty="0" err="1" smtClean="0"/>
              <a:t>nodes</a:t>
            </a:r>
            <a:r>
              <a:rPr lang="es-ES_tradnl" sz="1200" dirty="0" smtClean="0"/>
              <a:t> &lt;- </a:t>
            </a:r>
            <a:r>
              <a:rPr lang="es-ES_tradnl" sz="1200" dirty="0" err="1" smtClean="0"/>
              <a:t>rownames</a:t>
            </a:r>
            <a:r>
              <a:rPr lang="es-ES_tradnl" sz="1200" dirty="0" smtClean="0"/>
              <a:t>(</a:t>
            </a:r>
            <a:r>
              <a:rPr lang="es-ES_tradnl" sz="1200" dirty="0" err="1" smtClean="0"/>
              <a:t>fit$frame</a:t>
            </a:r>
            <a:r>
              <a:rPr lang="es-ES_tradnl" sz="1200" dirty="0" smtClean="0"/>
              <a:t>)[(</a:t>
            </a:r>
            <a:r>
              <a:rPr lang="es-ES_tradnl" sz="1200" dirty="0" err="1" smtClean="0"/>
              <a:t>fit$frame$yval</a:t>
            </a:r>
            <a:r>
              <a:rPr lang="es-ES_tradnl" sz="1200" dirty="0" smtClean="0"/>
              <a:t> == </a:t>
            </a:r>
            <a:r>
              <a:rPr lang="es-ES_tradnl" sz="1200" dirty="0" err="1" smtClean="0"/>
              <a:t>yvalue</a:t>
            </a:r>
            <a:r>
              <a:rPr lang="es-ES_tradnl" sz="1200" dirty="0" smtClean="0"/>
              <a:t>) &amp; (</a:t>
            </a:r>
            <a:r>
              <a:rPr lang="es-ES_tradnl" sz="1200" dirty="0" err="1" smtClean="0"/>
              <a:t>fit$frame$var</a:t>
            </a:r>
            <a:r>
              <a:rPr lang="es-ES_tradnl" sz="1200" dirty="0" smtClean="0"/>
              <a:t> == "&lt;</a:t>
            </a:r>
            <a:r>
              <a:rPr lang="es-ES_tradnl" sz="1200" dirty="0" err="1" smtClean="0"/>
              <a:t>leaf</a:t>
            </a:r>
            <a:r>
              <a:rPr lang="es-ES_tradnl" sz="1200" dirty="0" smtClean="0"/>
              <a:t>&gt;")]</a:t>
            </a:r>
          </a:p>
          <a:p>
            <a:pPr marL="0" indent="0" algn="just">
              <a:buFont typeface="Arial"/>
              <a:buNone/>
              <a:defRPr/>
            </a:pPr>
            <a:endParaRPr lang="es-ES_tradnl" sz="1200" dirty="0" smtClean="0"/>
          </a:p>
          <a:p>
            <a:pPr marL="0" indent="0" algn="just">
              <a:buFont typeface="Arial"/>
              <a:buNone/>
              <a:defRPr/>
            </a:pPr>
            <a:endParaRPr lang="es-ES_tradnl" sz="1200" dirty="0" smtClean="0"/>
          </a:p>
          <a:p>
            <a:pPr eaLnBrk="1" hangingPunct="1"/>
            <a:r>
              <a:rPr lang="en-US" dirty="0" smtClean="0"/>
              <a:t> # -----------------------------------------------</a:t>
            </a:r>
          </a:p>
          <a:p>
            <a:pPr eaLnBrk="1" hangingPunct="1"/>
            <a:r>
              <a:rPr lang="en-US" dirty="0" smtClean="0"/>
              <a:t>  # Enrich model </a:t>
            </a:r>
            <a:r>
              <a:rPr lang="en-US" dirty="0" err="1" smtClean="0"/>
              <a:t>dataframe</a:t>
            </a:r>
            <a:r>
              <a:rPr lang="en-US" dirty="0" smtClean="0"/>
              <a:t>  </a:t>
            </a:r>
            <a:r>
              <a:rPr lang="en-US" dirty="0" err="1" smtClean="0"/>
              <a:t>fit$frame</a:t>
            </a:r>
            <a:endParaRPr lang="en-US" dirty="0" smtClean="0"/>
          </a:p>
          <a:p>
            <a:pPr eaLnBrk="1" hangingPunct="1"/>
            <a:r>
              <a:rPr lang="en-US" dirty="0" smtClean="0"/>
              <a:t>  # -----------------------------------------------</a:t>
            </a:r>
          </a:p>
          <a:p>
            <a:pPr eaLnBrk="1" hangingPunct="1"/>
            <a:r>
              <a:rPr lang="en-US" dirty="0" smtClean="0"/>
              <a:t>  if (</a:t>
            </a:r>
            <a:r>
              <a:rPr lang="en-US" dirty="0" err="1" smtClean="0"/>
              <a:t>nrow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 &gt; 1) {  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  # calculus columns “</a:t>
            </a:r>
            <a:r>
              <a:rPr lang="en-US" dirty="0" err="1" smtClean="0"/>
              <a:t>adj</a:t>
            </a:r>
            <a:r>
              <a:rPr lang="en-US" dirty="0" smtClean="0"/>
              <a:t>” and</a:t>
            </a:r>
            <a:r>
              <a:rPr lang="en-US" baseline="0" dirty="0" smtClean="0"/>
              <a:t> “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” for each node of </a:t>
            </a:r>
            <a:r>
              <a:rPr lang="en-US" baseline="0" dirty="0" err="1" smtClean="0"/>
              <a:t>fit$frame</a:t>
            </a:r>
            <a:r>
              <a:rPr lang="en-US" baseline="0" dirty="0" smtClean="0"/>
              <a:t> 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baseline="0" dirty="0" smtClean="0"/>
              <a:t>    # The information is obtained from the original dataset </a:t>
            </a:r>
            <a:r>
              <a:rPr lang="en-US" baseline="0" dirty="0" err="1" smtClean="0"/>
              <a:t>dt</a:t>
            </a:r>
            <a:r>
              <a:rPr lang="en-US" baseline="0" dirty="0" smtClean="0"/>
              <a:t>_</a:t>
            </a:r>
            <a:endParaRPr lang="en-US" dirty="0" smtClean="0"/>
          </a:p>
          <a:p>
            <a:pPr eaLnBrk="1" hangingPunct="1"/>
            <a:r>
              <a:rPr lang="en-US" dirty="0" smtClean="0"/>
              <a:t>    {</a:t>
            </a:r>
          </a:p>
          <a:p>
            <a:pPr eaLnBrk="1" hangingPunct="1"/>
            <a:r>
              <a:rPr lang="en-US" dirty="0" smtClean="0"/>
              <a:t>      t &lt;- sum(</a:t>
            </a:r>
            <a:r>
              <a:rPr lang="en-US" dirty="0" err="1" smtClean="0"/>
              <a:t>dt</a:t>
            </a:r>
            <a:r>
              <a:rPr lang="en-US" dirty="0" smtClean="0"/>
              <a:t>_$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fit$frame$adj</a:t>
            </a:r>
            <a:r>
              <a:rPr lang="en-US" dirty="0" smtClean="0"/>
              <a:t>=0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fit$frame$por</a:t>
            </a:r>
            <a:r>
              <a:rPr lang="en-US" dirty="0" smtClean="0"/>
              <a:t>=""</a:t>
            </a:r>
          </a:p>
          <a:p>
            <a:pPr eaLnBrk="1" hangingPunct="1"/>
            <a:r>
              <a:rPr lang="en-US" dirty="0" smtClean="0"/>
              <a:t>      </a:t>
            </a:r>
          </a:p>
          <a:p>
            <a:pPr eaLnBrk="1" hangingPunct="1"/>
            <a:r>
              <a:rPr lang="en-US" dirty="0" smtClean="0"/>
              <a:t>     for (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as.numeric</a:t>
            </a:r>
            <a:r>
              <a:rPr lang="en-US" dirty="0" smtClean="0"/>
              <a:t>(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))){</a:t>
            </a:r>
          </a:p>
          <a:p>
            <a:pPr eaLnBrk="1" hangingPunct="1"/>
            <a:r>
              <a:rPr lang="en-US" dirty="0" smtClean="0"/>
              <a:t>        rule  &lt;- </a:t>
            </a:r>
            <a:r>
              <a:rPr lang="en-US" dirty="0" err="1" smtClean="0"/>
              <a:t>path.rpart</a:t>
            </a:r>
            <a:r>
              <a:rPr lang="en-US" dirty="0" smtClean="0"/>
              <a:t>(fit, nodes =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print.it</a:t>
            </a:r>
            <a:r>
              <a:rPr lang="en-US" dirty="0" smtClean="0"/>
              <a:t>=FALSE) </a:t>
            </a:r>
          </a:p>
          <a:p>
            <a:pPr eaLnBrk="1" hangingPunct="1"/>
            <a:r>
              <a:rPr lang="en-US" dirty="0" smtClean="0"/>
              <a:t>        rule &lt;- </a:t>
            </a:r>
            <a:r>
              <a:rPr lang="en-US" dirty="0" err="1" smtClean="0"/>
              <a:t>unlist</a:t>
            </a:r>
            <a:r>
              <a:rPr lang="en-US" dirty="0" smtClean="0"/>
              <a:t>(rule, </a:t>
            </a:r>
            <a:r>
              <a:rPr lang="en-US" dirty="0" err="1" smtClean="0"/>
              <a:t>use.names</a:t>
            </a:r>
            <a:r>
              <a:rPr lang="en-US" dirty="0" smtClean="0"/>
              <a:t>=FALSE)[-1]  # remove root</a:t>
            </a:r>
          </a:p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fit$frame$adj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)==1] &lt;-  t</a:t>
            </a:r>
          </a:p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fit$frame$por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)==1] &lt;-  "100%”</a:t>
            </a:r>
          </a:p>
          <a:p>
            <a:pPr eaLnBrk="1" hangingPunct="1"/>
            <a:r>
              <a:rPr lang="en-US" dirty="0" smtClean="0"/>
              <a:t>        # mini parser</a:t>
            </a:r>
          </a:p>
          <a:p>
            <a:pPr eaLnBrk="1" hangingPunct="1"/>
            <a:r>
              <a:rPr lang="en-US" dirty="0" smtClean="0"/>
              <a:t>        if (!</a:t>
            </a:r>
            <a:r>
              <a:rPr lang="en-US" dirty="0" err="1" smtClean="0"/>
              <a:t>is.null</a:t>
            </a:r>
            <a:r>
              <a:rPr lang="en-US" dirty="0" smtClean="0"/>
              <a:t>(rule) &amp; </a:t>
            </a:r>
            <a:r>
              <a:rPr lang="en-US" dirty="0" err="1" smtClean="0"/>
              <a:t>i</a:t>
            </a:r>
            <a:r>
              <a:rPr lang="en-US" dirty="0" smtClean="0"/>
              <a:t> != 1){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substr</a:t>
            </a:r>
            <a:r>
              <a:rPr lang="en-US" dirty="0" smtClean="0"/>
              <a:t>(rule, 1, 30)</a:t>
            </a:r>
          </a:p>
          <a:p>
            <a:pPr eaLnBrk="1" hangingPunct="1"/>
            <a:r>
              <a:rPr lang="en-US" dirty="0" smtClean="0"/>
              <a:t>          value_ &lt;- </a:t>
            </a:r>
            <a:r>
              <a:rPr lang="en-US" dirty="0" err="1" smtClean="0"/>
              <a:t>gsub</a:t>
            </a:r>
            <a:r>
              <a:rPr lang="en-US" dirty="0" smtClean="0"/>
              <a:t>("^.*=","", rule)</a:t>
            </a:r>
          </a:p>
          <a:p>
            <a:pPr eaLnBrk="1" hangingPunct="1"/>
            <a:r>
              <a:rPr lang="en-US" dirty="0" smtClean="0"/>
              <a:t>          value_ &lt;- </a:t>
            </a:r>
            <a:r>
              <a:rPr lang="en-US" dirty="0" err="1" smtClean="0"/>
              <a:t>gsub</a:t>
            </a:r>
            <a:r>
              <a:rPr lang="en-US" dirty="0" smtClean="0"/>
              <a:t>("^.*&lt;","", value_)</a:t>
            </a:r>
          </a:p>
          <a:p>
            <a:pPr eaLnBrk="1" hangingPunct="1"/>
            <a:r>
              <a:rPr lang="en-US" dirty="0" smtClean="0"/>
              <a:t>          value_ &lt;- </a:t>
            </a:r>
            <a:r>
              <a:rPr lang="en-US" dirty="0" err="1" smtClean="0"/>
              <a:t>gsub</a:t>
            </a:r>
            <a:r>
              <a:rPr lang="en-US" dirty="0" smtClean="0"/>
              <a:t>("^.*&gt;","", value_)</a:t>
            </a:r>
          </a:p>
          <a:p>
            <a:pPr eaLnBrk="1" hangingPunct="1"/>
            <a:r>
              <a:rPr lang="en-US" dirty="0" smtClean="0"/>
              <a:t>          value_ &lt;- </a:t>
            </a:r>
            <a:r>
              <a:rPr lang="en-US" dirty="0" err="1" smtClean="0"/>
              <a:t>strsplit</a:t>
            </a:r>
            <a:r>
              <a:rPr lang="en-US" dirty="0" smtClean="0"/>
              <a:t>(value_,",")</a:t>
            </a:r>
          </a:p>
          <a:p>
            <a:pPr eaLnBrk="1" hangingPunct="1"/>
            <a:r>
              <a:rPr lang="en-US" dirty="0" smtClean="0"/>
              <a:t>          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var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("=.*$","=", rule)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var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("&lt;.*$","&lt;", </a:t>
            </a:r>
            <a:r>
              <a:rPr lang="en-US" dirty="0" err="1" smtClean="0"/>
              <a:t>var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var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("&gt;=.*$","&gt;=", </a:t>
            </a:r>
            <a:r>
              <a:rPr lang="en-US" dirty="0" err="1" smtClean="0"/>
              <a:t>var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         aux &lt;- ""</a:t>
            </a:r>
          </a:p>
          <a:p>
            <a:pPr eaLnBrk="1" hangingPunct="1"/>
            <a:r>
              <a:rPr lang="en-US" dirty="0" smtClean="0"/>
              <a:t>          for (j in 1:length(</a:t>
            </a:r>
            <a:r>
              <a:rPr lang="en-US" dirty="0" err="1" smtClean="0"/>
              <a:t>var</a:t>
            </a:r>
            <a:r>
              <a:rPr lang="en-US" dirty="0" smtClean="0"/>
              <a:t>)){</a:t>
            </a:r>
          </a:p>
          <a:p>
            <a:pPr eaLnBrk="1" hangingPunct="1"/>
            <a:r>
              <a:rPr lang="en-US" dirty="0" smtClean="0"/>
              <a:t>            if (</a:t>
            </a:r>
            <a:r>
              <a:rPr lang="en-US" dirty="0" err="1" smtClean="0"/>
              <a:t>grepl</a:t>
            </a:r>
            <a:r>
              <a:rPr lang="en-US" dirty="0" smtClean="0"/>
              <a:t>("[&lt;&gt;]",</a:t>
            </a:r>
            <a:r>
              <a:rPr lang="en-US" dirty="0" err="1" smtClean="0"/>
              <a:t>var</a:t>
            </a:r>
            <a:r>
              <a:rPr lang="en-US" dirty="0" smtClean="0"/>
              <a:t>[j])){</a:t>
            </a:r>
          </a:p>
          <a:p>
            <a:pPr eaLnBrk="1" hangingPunct="1"/>
            <a:r>
              <a:rPr lang="en-US" dirty="0" smtClean="0"/>
              <a:t>              aux &lt;- </a:t>
            </a:r>
            <a:r>
              <a:rPr lang="en-US" dirty="0" err="1" smtClean="0"/>
              <a:t>sprintf</a:t>
            </a:r>
            <a:r>
              <a:rPr lang="en-US" dirty="0" smtClean="0"/>
              <a:t>("%s &amp; </a:t>
            </a:r>
            <a:r>
              <a:rPr lang="en-US" dirty="0" err="1" smtClean="0"/>
              <a:t>dt</a:t>
            </a:r>
            <a:r>
              <a:rPr lang="en-US" dirty="0" smtClean="0"/>
              <a:t>_$%s </a:t>
            </a:r>
            <a:r>
              <a:rPr lang="en-US" dirty="0" err="1" smtClean="0"/>
              <a:t>as.numeric</a:t>
            </a:r>
            <a:r>
              <a:rPr lang="en-US" dirty="0" smtClean="0"/>
              <a:t>(value_[[%d]])", aux, </a:t>
            </a:r>
            <a:r>
              <a:rPr lang="en-US" dirty="0" err="1" smtClean="0"/>
              <a:t>var</a:t>
            </a:r>
            <a:r>
              <a:rPr lang="en-US" dirty="0" smtClean="0"/>
              <a:t>[j], j)</a:t>
            </a:r>
          </a:p>
          <a:p>
            <a:pPr eaLnBrk="1" hangingPunct="1"/>
            <a:r>
              <a:rPr lang="en-US" dirty="0" smtClean="0"/>
              <a:t>            } else {</a:t>
            </a:r>
          </a:p>
          <a:p>
            <a:pPr eaLnBrk="1" hangingPunct="1"/>
            <a:r>
              <a:rPr lang="en-US" dirty="0" smtClean="0"/>
              <a:t>              aux &lt;- </a:t>
            </a:r>
            <a:r>
              <a:rPr lang="en-US" dirty="0" err="1" smtClean="0"/>
              <a:t>sprintf</a:t>
            </a:r>
            <a:r>
              <a:rPr lang="en-US" dirty="0" smtClean="0"/>
              <a:t>("%s &amp; </a:t>
            </a:r>
            <a:r>
              <a:rPr lang="en-US" dirty="0" err="1" smtClean="0"/>
              <a:t>dt</a:t>
            </a:r>
            <a:r>
              <a:rPr lang="en-US" dirty="0" smtClean="0"/>
              <a:t>_$%s %%in%% value_[[%d]] ", aux, </a:t>
            </a:r>
          </a:p>
          <a:p>
            <a:pPr eaLnBrk="1" hangingPunct="1"/>
            <a:r>
              <a:rPr lang="en-US" dirty="0" smtClean="0"/>
              <a:t>                             </a:t>
            </a:r>
            <a:r>
              <a:rPr lang="en-US" dirty="0" err="1" smtClean="0"/>
              <a:t>gsub</a:t>
            </a:r>
            <a:r>
              <a:rPr lang="en-US" dirty="0" smtClean="0"/>
              <a:t>("=","", </a:t>
            </a:r>
            <a:r>
              <a:rPr lang="en-US" dirty="0" err="1" smtClean="0"/>
              <a:t>var</a:t>
            </a:r>
            <a:r>
              <a:rPr lang="en-US" dirty="0" smtClean="0"/>
              <a:t>[j]), j, j)</a:t>
            </a:r>
          </a:p>
          <a:p>
            <a:pPr eaLnBrk="1" hangingPunct="1"/>
            <a:r>
              <a:rPr lang="en-US" dirty="0" smtClean="0"/>
              <a:t>            }</a:t>
            </a:r>
          </a:p>
          <a:p>
            <a:pPr eaLnBrk="1" hangingPunct="1"/>
            <a:r>
              <a:rPr lang="en-US" dirty="0" smtClean="0"/>
              <a:t>          }</a:t>
            </a:r>
          </a:p>
          <a:p>
            <a:pPr eaLnBrk="1" hangingPunct="1"/>
            <a:r>
              <a:rPr lang="en-US" dirty="0" smtClean="0"/>
              <a:t>          aux &lt;- </a:t>
            </a:r>
            <a:r>
              <a:rPr lang="en-US" dirty="0" err="1" smtClean="0"/>
              <a:t>gsub</a:t>
            </a:r>
            <a:r>
              <a:rPr lang="en-US" dirty="0" smtClean="0"/>
              <a:t>("^ &amp; ","k_ &lt;- subset(</a:t>
            </a:r>
            <a:r>
              <a:rPr lang="en-US" dirty="0" err="1" smtClean="0"/>
              <a:t>dt</a:t>
            </a:r>
            <a:r>
              <a:rPr lang="en-US" dirty="0" smtClean="0"/>
              <a:t>_, ", aux) </a:t>
            </a:r>
          </a:p>
          <a:p>
            <a:pPr eaLnBrk="1" hangingPunct="1"/>
            <a:r>
              <a:rPr lang="en-US" dirty="0" smtClean="0"/>
              <a:t>          aux &lt;- </a:t>
            </a:r>
            <a:r>
              <a:rPr lang="en-US" dirty="0" err="1" smtClean="0"/>
              <a:t>gsub</a:t>
            </a:r>
            <a:r>
              <a:rPr lang="en-US" dirty="0" smtClean="0"/>
              <a:t>("$",", select=c(</a:t>
            </a:r>
            <a:r>
              <a:rPr lang="en-US" dirty="0" err="1" smtClean="0"/>
              <a:t>adj</a:t>
            </a:r>
            <a:r>
              <a:rPr lang="en-US" dirty="0" smtClean="0"/>
              <a:t>)); sum(k_$</a:t>
            </a:r>
            <a:r>
              <a:rPr lang="en-US" dirty="0" err="1" smtClean="0"/>
              <a:t>adj</a:t>
            </a:r>
            <a:r>
              <a:rPr lang="en-US" dirty="0" smtClean="0"/>
              <a:t>)", aux) 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fit$frame$adj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</a:t>
            </a:r>
            <a:r>
              <a:rPr lang="en-US" dirty="0" err="1" smtClean="0"/>
              <a:t>i</a:t>
            </a:r>
            <a:r>
              <a:rPr lang="en-US" dirty="0" smtClean="0"/>
              <a:t>] &lt;- round(</a:t>
            </a:r>
            <a:r>
              <a:rPr lang="en-US" dirty="0" err="1" smtClean="0"/>
              <a:t>eval</a:t>
            </a:r>
            <a:r>
              <a:rPr lang="en-US" dirty="0" smtClean="0"/>
              <a:t>(parse(text=aux)),2)  # !!! evaluation rule</a:t>
            </a:r>
          </a:p>
          <a:p>
            <a:pPr eaLnBrk="1" hangingPunct="1"/>
            <a:r>
              <a:rPr lang="en-US" dirty="0" smtClean="0"/>
              <a:t>          </a:t>
            </a:r>
            <a:r>
              <a:rPr lang="en-US" dirty="0" err="1" smtClean="0"/>
              <a:t>fit$frame$por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</a:t>
            </a:r>
            <a:r>
              <a:rPr lang="en-US" dirty="0" err="1" smtClean="0"/>
              <a:t>i</a:t>
            </a:r>
            <a:r>
              <a:rPr lang="en-US" dirty="0" smtClean="0"/>
              <a:t>] &lt;- </a:t>
            </a:r>
            <a:r>
              <a:rPr lang="en-US" dirty="0" err="1" smtClean="0"/>
              <a:t>sprintf</a:t>
            </a:r>
            <a:r>
              <a:rPr lang="en-US" dirty="0" smtClean="0"/>
              <a:t>("%.2f%%", </a:t>
            </a:r>
          </a:p>
          <a:p>
            <a:pPr eaLnBrk="1" hangingPunct="1"/>
            <a:r>
              <a:rPr lang="en-US" dirty="0" smtClean="0"/>
              <a:t>                                                           (</a:t>
            </a:r>
            <a:r>
              <a:rPr lang="en-US" dirty="0" err="1" smtClean="0"/>
              <a:t>fit$frame$adj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</a:t>
            </a:r>
            <a:r>
              <a:rPr lang="en-US" dirty="0" err="1" smtClean="0"/>
              <a:t>i</a:t>
            </a:r>
            <a:r>
              <a:rPr lang="en-US" dirty="0" smtClean="0"/>
              <a:t>]/t)*100)</a:t>
            </a:r>
          </a:p>
          <a:p>
            <a:pPr eaLnBrk="1" hangingPunct="1"/>
            <a:r>
              <a:rPr lang="en-US" dirty="0" smtClean="0"/>
              <a:t>        }</a:t>
            </a:r>
          </a:p>
          <a:p>
            <a:pPr eaLnBrk="1" hangingPunct="1"/>
            <a:r>
              <a:rPr lang="en-US" dirty="0" smtClean="0"/>
              <a:t>      }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# -----------------------------------------------</a:t>
            </a:r>
          </a:p>
          <a:p>
            <a:pPr eaLnBrk="1" hangingPunct="1"/>
            <a:r>
              <a:rPr lang="en-US" dirty="0" smtClean="0"/>
              <a:t>  # auxiliary</a:t>
            </a:r>
            <a:r>
              <a:rPr lang="en-US" baseline="0" dirty="0" smtClean="0"/>
              <a:t> </a:t>
            </a:r>
            <a:r>
              <a:rPr lang="en-US" dirty="0" smtClean="0"/>
              <a:t>function to reduce the tree</a:t>
            </a:r>
          </a:p>
          <a:p>
            <a:pPr eaLnBrk="1" hangingPunct="1"/>
            <a:r>
              <a:rPr lang="en-US" dirty="0" smtClean="0"/>
              <a:t>  # -----------------------------------------------</a:t>
            </a:r>
          </a:p>
          <a:p>
            <a:pPr eaLnBrk="1" hangingPunct="1"/>
            <a:r>
              <a:rPr lang="en-US" dirty="0" smtClean="0"/>
              <a:t>  </a:t>
            </a:r>
            <a:r>
              <a:rPr lang="en-US" dirty="0" err="1" smtClean="0"/>
              <a:t>reduce_tree_plot</a:t>
            </a:r>
            <a:r>
              <a:rPr lang="en-US" dirty="0" smtClean="0"/>
              <a:t> &lt;- function(fit, limit=1) { </a:t>
            </a:r>
          </a:p>
          <a:p>
            <a:pPr eaLnBrk="1" hangingPunct="1"/>
            <a:r>
              <a:rPr lang="en-US" dirty="0" smtClean="0"/>
              <a:t>    if (</a:t>
            </a:r>
            <a:r>
              <a:rPr lang="en-US" dirty="0" err="1" smtClean="0"/>
              <a:t>nrow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)==1) { return(fit)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# </a:t>
            </a:r>
            <a:r>
              <a:rPr lang="en-US" dirty="0" err="1" smtClean="0"/>
              <a:t>Util</a:t>
            </a:r>
            <a:r>
              <a:rPr lang="en-US" dirty="0" smtClean="0"/>
              <a:t> functions to move through the tree</a:t>
            </a:r>
          </a:p>
          <a:p>
            <a:pPr eaLnBrk="1" hangingPunct="1"/>
            <a:r>
              <a:rPr lang="en-US" dirty="0" smtClean="0"/>
              <a:t>  {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get.brother</a:t>
            </a:r>
            <a:r>
              <a:rPr lang="en-US" dirty="0" smtClean="0"/>
              <a:t> &lt;- function(node) {</a:t>
            </a:r>
          </a:p>
          <a:p>
            <a:pPr eaLnBrk="1" hangingPunct="1"/>
            <a:r>
              <a:rPr lang="en-US" dirty="0" smtClean="0"/>
              <a:t>      node &lt;- </a:t>
            </a:r>
            <a:r>
              <a:rPr lang="en-US" dirty="0" err="1" smtClean="0"/>
              <a:t>as.numeric</a:t>
            </a:r>
            <a:r>
              <a:rPr lang="en-US" dirty="0" smtClean="0"/>
              <a:t>(node)</a:t>
            </a:r>
          </a:p>
          <a:p>
            <a:pPr eaLnBrk="1" hangingPunct="1"/>
            <a:r>
              <a:rPr lang="en-US" dirty="0" smtClean="0"/>
              <a:t>      if (node == 1) { </a:t>
            </a:r>
          </a:p>
          <a:p>
            <a:pPr eaLnBrk="1" hangingPunct="1"/>
            <a:r>
              <a:rPr lang="en-US" dirty="0" smtClean="0"/>
              <a:t>        return (node) </a:t>
            </a:r>
          </a:p>
          <a:p>
            <a:pPr eaLnBrk="1" hangingPunct="1"/>
            <a:r>
              <a:rPr lang="en-US" dirty="0" smtClean="0"/>
              <a:t>      } else {</a:t>
            </a:r>
          </a:p>
          <a:p>
            <a:pPr eaLnBrk="1" hangingPunct="1"/>
            <a:r>
              <a:rPr lang="en-US" dirty="0" smtClean="0"/>
              <a:t>        return(</a:t>
            </a:r>
            <a:r>
              <a:rPr lang="en-US" dirty="0" err="1" smtClean="0"/>
              <a:t>as.character</a:t>
            </a:r>
            <a:r>
              <a:rPr lang="en-US" dirty="0" smtClean="0"/>
              <a:t>(if (node %% 2 != 0) {node - 1 } else { node + 1 }))</a:t>
            </a:r>
          </a:p>
          <a:p>
            <a:pPr eaLnBrk="1" hangingPunct="1"/>
            <a:r>
              <a:rPr lang="en-US" dirty="0" smtClean="0"/>
              <a:t>      }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  parent &lt;- function(node) {</a:t>
            </a:r>
          </a:p>
          <a:p>
            <a:pPr eaLnBrk="1" hangingPunct="1"/>
            <a:r>
              <a:rPr lang="en-US" dirty="0" smtClean="0"/>
              <a:t>      node%/%2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get.parents</a:t>
            </a:r>
            <a:r>
              <a:rPr lang="en-US" dirty="0" smtClean="0"/>
              <a:t> &lt;- function(node) {</a:t>
            </a:r>
          </a:p>
          <a:p>
            <a:pPr eaLnBrk="1" hangingPunct="1"/>
            <a:r>
              <a:rPr lang="en-US" dirty="0" smtClean="0"/>
              <a:t>      if (node == 1) </a:t>
            </a:r>
          </a:p>
          <a:p>
            <a:pPr eaLnBrk="1" hangingPunct="1"/>
            <a:r>
              <a:rPr lang="en-US" dirty="0" smtClean="0"/>
              <a:t>        node</a:t>
            </a:r>
          </a:p>
          <a:p>
            <a:pPr eaLnBrk="1" hangingPunct="1"/>
            <a:r>
              <a:rPr lang="en-US" dirty="0" smtClean="0"/>
              <a:t>      else c(parent(node), </a:t>
            </a:r>
            <a:r>
              <a:rPr lang="en-US" dirty="0" err="1" smtClean="0"/>
              <a:t>get.parents</a:t>
            </a:r>
            <a:r>
              <a:rPr lang="en-US" dirty="0" smtClean="0"/>
              <a:t>(parent(node)))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# index used internally by </a:t>
            </a:r>
            <a:r>
              <a:rPr lang="en-US" dirty="0" err="1" smtClean="0"/>
              <a:t>prp</a:t>
            </a:r>
            <a:r>
              <a:rPr lang="en-US" dirty="0" smtClean="0"/>
              <a:t> as each node id</a:t>
            </a:r>
          </a:p>
          <a:p>
            <a:pPr eaLnBrk="1" hangingPunct="1"/>
            <a:r>
              <a:rPr lang="en-US" dirty="0" smtClean="0"/>
              <a:t>  index &lt;- </a:t>
            </a:r>
            <a:r>
              <a:rPr lang="en-US" dirty="0" err="1" smtClean="0"/>
              <a:t>cumsum</a:t>
            </a:r>
            <a:r>
              <a:rPr lang="en-US" dirty="0" smtClean="0"/>
              <a:t>(c(1, </a:t>
            </a:r>
            <a:r>
              <a:rPr lang="en-US" dirty="0" err="1" smtClean="0"/>
              <a:t>fit$frame$ncompete</a:t>
            </a:r>
            <a:r>
              <a:rPr lang="en-US" dirty="0" smtClean="0"/>
              <a:t> + </a:t>
            </a:r>
            <a:r>
              <a:rPr lang="en-US" dirty="0" err="1" smtClean="0"/>
              <a:t>fit$frame$nsurrogate</a:t>
            </a:r>
            <a:r>
              <a:rPr lang="en-US" dirty="0" smtClean="0"/>
              <a:t> + !(</a:t>
            </a:r>
            <a:r>
              <a:rPr lang="en-US" dirty="0" err="1" smtClean="0"/>
              <a:t>fit$frame$var</a:t>
            </a:r>
            <a:r>
              <a:rPr lang="en-US" dirty="0" smtClean="0"/>
              <a:t> =="&lt;leaf&gt;")))</a:t>
            </a:r>
          </a:p>
          <a:p>
            <a:pPr eaLnBrk="1" hangingPunct="1"/>
            <a:r>
              <a:rPr lang="en-US" dirty="0" smtClean="0"/>
              <a:t>  index &lt;- index[1:nrow(</a:t>
            </a:r>
            <a:r>
              <a:rPr lang="en-US" dirty="0" err="1" smtClean="0"/>
              <a:t>fit$frame</a:t>
            </a:r>
            <a:r>
              <a:rPr lang="en-US" dirty="0" smtClean="0"/>
              <a:t>)]</a:t>
            </a:r>
          </a:p>
          <a:p>
            <a:pPr eaLnBrk="1" hangingPunct="1"/>
            <a:r>
              <a:rPr lang="en-US" dirty="0" smtClean="0"/>
              <a:t>  </a:t>
            </a:r>
            <a:r>
              <a:rPr lang="en-US" dirty="0" err="1" smtClean="0"/>
              <a:t>fit$frame$cum</a:t>
            </a:r>
            <a:r>
              <a:rPr lang="en-US" dirty="0" smtClean="0"/>
              <a:t> &lt;- index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# function to reduce nodes  </a:t>
            </a:r>
          </a:p>
          <a:p>
            <a:pPr eaLnBrk="1" hangingPunct="1"/>
            <a:r>
              <a:rPr lang="en-US" dirty="0" smtClean="0"/>
              <a:t>  reduce_ &lt;- function (x){</a:t>
            </a:r>
          </a:p>
          <a:p>
            <a:pPr eaLnBrk="1" hangingPunct="1"/>
            <a:r>
              <a:rPr lang="en-US" dirty="0" smtClean="0"/>
              <a:t>      brother &lt;- </a:t>
            </a:r>
            <a:r>
              <a:rPr lang="en-US" dirty="0" err="1" smtClean="0"/>
              <a:t>get.brother</a:t>
            </a:r>
            <a:r>
              <a:rPr lang="en-US" dirty="0" smtClean="0"/>
              <a:t>(x)</a:t>
            </a:r>
          </a:p>
          <a:p>
            <a:pPr eaLnBrk="1" hangingPunct="1"/>
            <a:r>
              <a:rPr lang="en-US" dirty="0" smtClean="0"/>
              <a:t>      porc1 &lt;- </a:t>
            </a:r>
            <a:r>
              <a:rPr lang="en-US" dirty="0" err="1" smtClean="0"/>
              <a:t>as.numeric</a:t>
            </a:r>
            <a:r>
              <a:rPr lang="en-US" dirty="0" smtClean="0"/>
              <a:t>(</a:t>
            </a:r>
            <a:r>
              <a:rPr lang="en-US" dirty="0" err="1" smtClean="0"/>
              <a:t>strsplit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[x,"</a:t>
            </a:r>
            <a:r>
              <a:rPr lang="en-US" dirty="0" err="1" smtClean="0"/>
              <a:t>por</a:t>
            </a:r>
            <a:r>
              <a:rPr lang="en-US" dirty="0" smtClean="0"/>
              <a:t>"], "%")) &lt; limit</a:t>
            </a:r>
          </a:p>
          <a:p>
            <a:pPr eaLnBrk="1" hangingPunct="1"/>
            <a:r>
              <a:rPr lang="en-US" dirty="0" smtClean="0"/>
              <a:t>      porc2 &lt;- </a:t>
            </a:r>
            <a:r>
              <a:rPr lang="en-US" dirty="0" err="1" smtClean="0"/>
              <a:t>as.numeric</a:t>
            </a:r>
            <a:r>
              <a:rPr lang="en-US" dirty="0" smtClean="0"/>
              <a:t>(</a:t>
            </a:r>
            <a:r>
              <a:rPr lang="en-US" dirty="0" err="1" smtClean="0"/>
              <a:t>strsplit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[brother,"</a:t>
            </a:r>
            <a:r>
              <a:rPr lang="en-US" dirty="0" err="1" smtClean="0"/>
              <a:t>por</a:t>
            </a:r>
            <a:r>
              <a:rPr lang="en-US" dirty="0" smtClean="0"/>
              <a:t>"], "%")) &lt; limit</a:t>
            </a:r>
          </a:p>
          <a:p>
            <a:pPr eaLnBrk="1" hangingPunct="1"/>
            <a:r>
              <a:rPr lang="en-US" dirty="0" smtClean="0"/>
              <a:t>      leaf1 &lt;- </a:t>
            </a:r>
            <a:r>
              <a:rPr lang="en-US" dirty="0" err="1" smtClean="0"/>
              <a:t>fit$frame</a:t>
            </a:r>
            <a:r>
              <a:rPr lang="en-US" dirty="0" smtClean="0"/>
              <a:t>[x,"</a:t>
            </a:r>
            <a:r>
              <a:rPr lang="en-US" dirty="0" err="1" smtClean="0"/>
              <a:t>var</a:t>
            </a:r>
            <a:r>
              <a:rPr lang="en-US" dirty="0" smtClean="0"/>
              <a:t>"] =="&lt;leaf&gt;"</a:t>
            </a:r>
          </a:p>
          <a:p>
            <a:pPr eaLnBrk="1" hangingPunct="1"/>
            <a:r>
              <a:rPr lang="en-US" dirty="0" smtClean="0"/>
              <a:t>      leaf2 &lt;- </a:t>
            </a:r>
            <a:r>
              <a:rPr lang="en-US" dirty="0" err="1" smtClean="0"/>
              <a:t>fit$frame</a:t>
            </a:r>
            <a:r>
              <a:rPr lang="en-US" dirty="0" smtClean="0"/>
              <a:t>[brother,"</a:t>
            </a:r>
            <a:r>
              <a:rPr lang="en-US" dirty="0" err="1" smtClean="0"/>
              <a:t>var</a:t>
            </a:r>
            <a:r>
              <a:rPr lang="en-US" dirty="0" smtClean="0"/>
              <a:t>"] =="&lt;leaf&gt;"</a:t>
            </a:r>
          </a:p>
          <a:p>
            <a:pPr eaLnBrk="1" hangingPunct="1"/>
            <a:r>
              <a:rPr lang="en-US" dirty="0" smtClean="0"/>
              <a:t>      # !!! RULES FOR REDUCTION</a:t>
            </a:r>
          </a:p>
          <a:p>
            <a:pPr eaLnBrk="1" hangingPunct="1"/>
            <a:r>
              <a:rPr lang="en-US" dirty="0" smtClean="0"/>
              <a:t>      # if two branches less than limit  OR two leaves with the same </a:t>
            </a:r>
            <a:r>
              <a:rPr lang="en-US" dirty="0" err="1" smtClean="0"/>
              <a:t>colour</a:t>
            </a:r>
            <a:endParaRPr lang="en-US" dirty="0" smtClean="0"/>
          </a:p>
          <a:p>
            <a:pPr eaLnBrk="1" hangingPunct="1"/>
            <a:r>
              <a:rPr lang="en-US" dirty="0" smtClean="0"/>
              <a:t>      if ((porc1 &amp; porc2) |  # both less limit</a:t>
            </a:r>
          </a:p>
          <a:p>
            <a:pPr eaLnBrk="1" hangingPunct="1"/>
            <a:r>
              <a:rPr lang="en-US" dirty="0" smtClean="0"/>
              <a:t>            ((leaf1 &amp; leaf2) &amp; # both leafs with same color</a:t>
            </a:r>
          </a:p>
          <a:p>
            <a:pPr eaLnBrk="1" hangingPunct="1"/>
            <a:r>
              <a:rPr lang="en-US" dirty="0" smtClean="0"/>
              <a:t>              </a:t>
            </a:r>
            <a:r>
              <a:rPr lang="en-US" dirty="0" err="1" smtClean="0"/>
              <a:t>fit$frame</a:t>
            </a:r>
            <a:r>
              <a:rPr lang="en-US" dirty="0" smtClean="0"/>
              <a:t>[x,"</a:t>
            </a:r>
            <a:r>
              <a:rPr lang="en-US" dirty="0" err="1" smtClean="0"/>
              <a:t>yval</a:t>
            </a:r>
            <a:r>
              <a:rPr lang="en-US" dirty="0" smtClean="0"/>
              <a:t>"] == </a:t>
            </a:r>
            <a:r>
              <a:rPr lang="en-US" dirty="0" err="1" smtClean="0"/>
              <a:t>fit$frame</a:t>
            </a:r>
            <a:r>
              <a:rPr lang="en-US" dirty="0" smtClean="0"/>
              <a:t>[brother,"</a:t>
            </a:r>
            <a:r>
              <a:rPr lang="en-US" dirty="0" err="1" smtClean="0"/>
              <a:t>yval</a:t>
            </a:r>
            <a:r>
              <a:rPr lang="en-US" dirty="0" smtClean="0"/>
              <a:t>"])){ </a:t>
            </a:r>
          </a:p>
          <a:p>
            <a:pPr eaLnBrk="1" hangingPunct="1"/>
            <a:r>
              <a:rPr lang="en-US" dirty="0" smtClean="0"/>
              <a:t>        return (FALSE) </a:t>
            </a:r>
          </a:p>
          <a:p>
            <a:pPr eaLnBrk="1" hangingPunct="1"/>
            <a:r>
              <a:rPr lang="en-US" dirty="0" smtClean="0"/>
              <a:t>      } else {</a:t>
            </a:r>
          </a:p>
          <a:p>
            <a:pPr eaLnBrk="1" hangingPunct="1"/>
            <a:r>
              <a:rPr lang="en-US" dirty="0" smtClean="0"/>
              <a:t>        return (TRUE)</a:t>
            </a:r>
          </a:p>
          <a:p>
            <a:pPr eaLnBrk="1" hangingPunct="1"/>
            <a:r>
              <a:rPr lang="en-US" dirty="0" smtClean="0"/>
              <a:t>      }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# reduce nodes</a:t>
            </a:r>
          </a:p>
          <a:p>
            <a:pPr eaLnBrk="1" hangingPunct="1"/>
            <a:r>
              <a:rPr lang="en-US" dirty="0" smtClean="0"/>
              <a:t>  while (TRUE) {</a:t>
            </a:r>
          </a:p>
          <a:p>
            <a:pPr eaLnBrk="1" hangingPunct="1"/>
            <a:r>
              <a:rPr lang="en-US" dirty="0" smtClean="0"/>
              <a:t>    aux_ &lt;- </a:t>
            </a:r>
            <a:r>
              <a:rPr lang="en-US" dirty="0" err="1" smtClean="0"/>
              <a:t>unlist</a:t>
            </a:r>
            <a:r>
              <a:rPr lang="en-US" dirty="0" smtClean="0"/>
              <a:t>(</a:t>
            </a:r>
            <a:r>
              <a:rPr lang="en-US" dirty="0" err="1" smtClean="0"/>
              <a:t>lapply</a:t>
            </a:r>
            <a:r>
              <a:rPr lang="en-US" dirty="0" smtClean="0"/>
              <a:t>(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), reduce_)) </a:t>
            </a:r>
          </a:p>
          <a:p>
            <a:pPr eaLnBrk="1" hangingPunct="1"/>
            <a:r>
              <a:rPr lang="en-US" dirty="0" smtClean="0"/>
              <a:t>    if (</a:t>
            </a:r>
            <a:r>
              <a:rPr lang="en-US" dirty="0" err="1" smtClean="0"/>
              <a:t>is.na</a:t>
            </a:r>
            <a:r>
              <a:rPr lang="en-US" dirty="0" smtClean="0"/>
              <a:t>(table(aux_)["FALSE"])) {break} 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fit$frame</a:t>
            </a:r>
            <a:r>
              <a:rPr lang="en-US" dirty="0" smtClean="0"/>
              <a:t> &lt;- </a:t>
            </a:r>
            <a:r>
              <a:rPr lang="en-US" dirty="0" err="1" smtClean="0"/>
              <a:t>fit$frame</a:t>
            </a:r>
            <a:r>
              <a:rPr lang="en-US" dirty="0" smtClean="0"/>
              <a:t>[aux_,]</a:t>
            </a:r>
          </a:p>
          <a:p>
            <a:pPr eaLnBrk="1" hangingPunct="1"/>
            <a:r>
              <a:rPr lang="en-US" dirty="0" smtClean="0"/>
              <a:t>    parents_ &lt;- </a:t>
            </a:r>
            <a:r>
              <a:rPr lang="en-US" dirty="0" err="1" smtClean="0"/>
              <a:t>as.character</a:t>
            </a:r>
            <a:r>
              <a:rPr lang="en-US" dirty="0" smtClean="0"/>
              <a:t>(unique(</a:t>
            </a:r>
            <a:r>
              <a:rPr lang="en-US" dirty="0" err="1" smtClean="0"/>
              <a:t>unlist</a:t>
            </a:r>
            <a:r>
              <a:rPr lang="en-US" dirty="0" smtClean="0"/>
              <a:t>(</a:t>
            </a:r>
            <a:r>
              <a:rPr lang="en-US" dirty="0" err="1" smtClean="0"/>
              <a:t>lapply</a:t>
            </a:r>
            <a:r>
              <a:rPr lang="en-US" dirty="0" smtClean="0"/>
              <a:t>(</a:t>
            </a:r>
            <a:r>
              <a:rPr lang="en-US" dirty="0" err="1" smtClean="0"/>
              <a:t>as.numeric</a:t>
            </a:r>
            <a:r>
              <a:rPr lang="en-US" dirty="0" smtClean="0"/>
              <a:t>(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)), </a:t>
            </a:r>
            <a:r>
              <a:rPr lang="en-US" dirty="0" err="1" smtClean="0"/>
              <a:t>get.parents</a:t>
            </a:r>
            <a:r>
              <a:rPr lang="en-US" dirty="0" smtClean="0"/>
              <a:t>))))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  # no parents of leafs treatment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fit$frame$var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 %</a:t>
            </a:r>
            <a:r>
              <a:rPr lang="en-US" dirty="0" err="1" smtClean="0"/>
              <a:t>ni</a:t>
            </a:r>
            <a:r>
              <a:rPr lang="en-US" dirty="0" smtClean="0"/>
              <a:t>% parents_] &lt;- "&lt;leaf&gt;"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fit$frame$ncompete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 %</a:t>
            </a:r>
            <a:r>
              <a:rPr lang="en-US" dirty="0" err="1" smtClean="0"/>
              <a:t>ni</a:t>
            </a:r>
            <a:r>
              <a:rPr lang="en-US" dirty="0" smtClean="0"/>
              <a:t>% parents_] &lt;- 0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fit$frame$nsurrogate</a:t>
            </a:r>
            <a:r>
              <a:rPr lang="en-US" dirty="0" smtClean="0"/>
              <a:t>[</a:t>
            </a:r>
            <a:r>
              <a:rPr lang="en-US" dirty="0" err="1" smtClean="0"/>
              <a:t>rownames</a:t>
            </a:r>
            <a:r>
              <a:rPr lang="en-US" dirty="0" smtClean="0"/>
              <a:t>(</a:t>
            </a:r>
            <a:r>
              <a:rPr lang="en-US" dirty="0" err="1" smtClean="0"/>
              <a:t>fit$frame</a:t>
            </a:r>
            <a:r>
              <a:rPr lang="en-US" dirty="0" smtClean="0"/>
              <a:t>) %</a:t>
            </a:r>
            <a:r>
              <a:rPr lang="en-US" dirty="0" err="1" smtClean="0"/>
              <a:t>ni</a:t>
            </a:r>
            <a:r>
              <a:rPr lang="en-US" dirty="0" smtClean="0"/>
              <a:t>% parents_] &lt;- 0</a:t>
            </a:r>
          </a:p>
          <a:p>
            <a:pPr eaLnBrk="1" hangingPunct="1"/>
            <a:r>
              <a:rPr lang="en-US" dirty="0" smtClean="0"/>
              <a:t> 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# calculus of the </a:t>
            </a:r>
            <a:r>
              <a:rPr lang="en-US" dirty="0" err="1" smtClean="0"/>
              <a:t>ncompete</a:t>
            </a:r>
            <a:r>
              <a:rPr lang="en-US" dirty="0" smtClean="0"/>
              <a:t> variable (index used internally by </a:t>
            </a:r>
            <a:r>
              <a:rPr lang="en-US" dirty="0" err="1" smtClean="0"/>
              <a:t>prp</a:t>
            </a:r>
            <a:r>
              <a:rPr lang="en-US" dirty="0" smtClean="0"/>
              <a:t> to write the variable in each node)</a:t>
            </a:r>
          </a:p>
          <a:p>
            <a:pPr eaLnBrk="1" hangingPunct="1"/>
            <a:r>
              <a:rPr lang="en-US" dirty="0" smtClean="0"/>
              <a:t>  j  &lt;- 1</a:t>
            </a:r>
          </a:p>
          <a:p>
            <a:pPr eaLnBrk="1" hangingPunct="1"/>
            <a:r>
              <a:rPr lang="en-US" dirty="0" smtClean="0"/>
              <a:t>  for (</a:t>
            </a:r>
            <a:r>
              <a:rPr lang="en-US" dirty="0" err="1" smtClean="0"/>
              <a:t>i</a:t>
            </a:r>
            <a:r>
              <a:rPr lang="en-US" dirty="0" smtClean="0"/>
              <a:t> in 2:nrow(</a:t>
            </a:r>
            <a:r>
              <a:rPr lang="en-US" dirty="0" err="1" smtClean="0"/>
              <a:t>fit$frame</a:t>
            </a:r>
            <a:r>
              <a:rPr lang="en-US" dirty="0" smtClean="0"/>
              <a:t>)){</a:t>
            </a:r>
          </a:p>
          <a:p>
            <a:pPr eaLnBrk="1" hangingPunct="1"/>
            <a:r>
              <a:rPr lang="en-US" dirty="0" smtClean="0"/>
              <a:t>    index &lt;- </a:t>
            </a:r>
            <a:r>
              <a:rPr lang="en-US" dirty="0" err="1" smtClean="0"/>
              <a:t>cumsum</a:t>
            </a:r>
            <a:r>
              <a:rPr lang="en-US" dirty="0" smtClean="0"/>
              <a:t>(c(1, </a:t>
            </a:r>
            <a:r>
              <a:rPr lang="en-US" dirty="0" err="1" smtClean="0"/>
              <a:t>fit$frame$ncompete</a:t>
            </a:r>
            <a:r>
              <a:rPr lang="en-US" dirty="0" smtClean="0"/>
              <a:t> + </a:t>
            </a:r>
            <a:r>
              <a:rPr lang="en-US" dirty="0" err="1" smtClean="0"/>
              <a:t>fit$frame$nsurrogate</a:t>
            </a:r>
            <a:r>
              <a:rPr lang="en-US" dirty="0" smtClean="0"/>
              <a:t> + !(</a:t>
            </a:r>
            <a:r>
              <a:rPr lang="en-US" dirty="0" err="1" smtClean="0"/>
              <a:t>fit$frame$var</a:t>
            </a:r>
            <a:r>
              <a:rPr lang="en-US" dirty="0" smtClean="0"/>
              <a:t> =="&lt;leaf&gt;")))</a:t>
            </a:r>
          </a:p>
          <a:p>
            <a:pPr eaLnBrk="1" hangingPunct="1"/>
            <a:r>
              <a:rPr lang="en-US" dirty="0" smtClean="0"/>
              <a:t>    index &lt;- index[1:nrow(</a:t>
            </a:r>
            <a:r>
              <a:rPr lang="en-US" dirty="0" err="1" smtClean="0"/>
              <a:t>fit$frame</a:t>
            </a:r>
            <a:r>
              <a:rPr lang="en-US" dirty="0" smtClean="0"/>
              <a:t>)]</a:t>
            </a:r>
          </a:p>
          <a:p>
            <a:pPr eaLnBrk="1" hangingPunct="1"/>
            <a:r>
              <a:rPr lang="en-US" dirty="0" smtClean="0"/>
              <a:t>    fit$frame$cum2 &lt;- index</a:t>
            </a:r>
          </a:p>
          <a:p>
            <a:pPr eaLnBrk="1" hangingPunct="1"/>
            <a:r>
              <a:rPr lang="en-US" dirty="0" smtClean="0"/>
              <a:t>    aux_ &lt;- </a:t>
            </a:r>
            <a:r>
              <a:rPr lang="en-US" dirty="0" err="1" smtClean="0"/>
              <a:t>fit$frame$cum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- fit$frame$cum2[</a:t>
            </a:r>
            <a:r>
              <a:rPr lang="en-US" dirty="0" err="1" smtClean="0"/>
              <a:t>i</a:t>
            </a:r>
            <a:r>
              <a:rPr lang="en-US" dirty="0" smtClean="0"/>
              <a:t>]</a:t>
            </a:r>
          </a:p>
          <a:p>
            <a:pPr eaLnBrk="1" hangingPunct="1"/>
            <a:r>
              <a:rPr lang="en-US" dirty="0" smtClean="0"/>
              <a:t>    if (</a:t>
            </a:r>
            <a:r>
              <a:rPr lang="en-US" dirty="0" err="1" smtClean="0"/>
              <a:t>fit$frame$var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!= "&lt;leaf&gt;" &amp; aux_ != 0) {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fit$frame$ncompete</a:t>
            </a:r>
            <a:r>
              <a:rPr lang="en-US" dirty="0" smtClean="0"/>
              <a:t>[j] &lt;- </a:t>
            </a:r>
            <a:r>
              <a:rPr lang="en-US" dirty="0" err="1" smtClean="0"/>
              <a:t>fit$frame$ncompete</a:t>
            </a:r>
            <a:r>
              <a:rPr lang="en-US" dirty="0" smtClean="0"/>
              <a:t>[j]  + aux_ 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  if (</a:t>
            </a:r>
            <a:r>
              <a:rPr lang="en-US" dirty="0" err="1" smtClean="0"/>
              <a:t>fit$frame$var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!= "&lt;leaf&gt;") {j=</a:t>
            </a:r>
            <a:r>
              <a:rPr lang="en-US" dirty="0" err="1" smtClean="0"/>
              <a:t>i</a:t>
            </a:r>
            <a:r>
              <a:rPr lang="en-US" dirty="0" smtClean="0"/>
              <a:t>}</a:t>
            </a:r>
          </a:p>
          <a:p>
            <a:pPr eaLnBrk="1" hangingPunct="1"/>
            <a:r>
              <a:rPr lang="en-US" dirty="0" smtClean="0"/>
              <a:t> 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return(fit)</a:t>
            </a:r>
          </a:p>
          <a:p>
            <a:pPr eaLnBrk="1" hangingPunct="1"/>
            <a:r>
              <a:rPr lang="en-US" dirty="0" smtClean="0"/>
              <a:t>}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# -----------------------------------------------</a:t>
            </a:r>
          </a:p>
          <a:p>
            <a:pPr eaLnBrk="1" hangingPunct="1"/>
            <a:r>
              <a:rPr lang="en-US" dirty="0" smtClean="0"/>
              <a:t>  # Plot trees</a:t>
            </a:r>
          </a:p>
          <a:p>
            <a:pPr eaLnBrk="1" hangingPunct="1"/>
            <a:r>
              <a:rPr lang="en-US" dirty="0" smtClean="0"/>
              <a:t>  # -----------------------------------------------</a:t>
            </a:r>
          </a:p>
          <a:p>
            <a:pPr eaLnBrk="1" hangingPunct="1"/>
            <a:r>
              <a:rPr lang="en-US" dirty="0" smtClean="0"/>
              <a:t>    # customized</a:t>
            </a:r>
            <a:r>
              <a:rPr lang="en-US" baseline="0" dirty="0" smtClean="0"/>
              <a:t> </a:t>
            </a:r>
            <a:r>
              <a:rPr lang="en-US" dirty="0" smtClean="0"/>
              <a:t>function for drawing</a:t>
            </a:r>
            <a:r>
              <a:rPr lang="en-US" baseline="0" dirty="0" smtClean="0"/>
              <a:t> the tree (</a:t>
            </a:r>
            <a:r>
              <a:rPr lang="en-US" dirty="0" smtClean="0"/>
              <a:t>http://</a:t>
            </a:r>
            <a:r>
              <a:rPr lang="en-US" dirty="0" err="1" smtClean="0"/>
              <a:t>www.milbo.org</a:t>
            </a:r>
            <a:r>
              <a:rPr lang="en-US" dirty="0" smtClean="0"/>
              <a:t>/</a:t>
            </a:r>
            <a:r>
              <a:rPr lang="en-US" dirty="0" err="1" smtClean="0"/>
              <a:t>rpart</a:t>
            </a:r>
            <a:r>
              <a:rPr lang="en-US" dirty="0" smtClean="0"/>
              <a:t>-plot/</a:t>
            </a:r>
            <a:r>
              <a:rPr lang="en-US" dirty="0" err="1" smtClean="0"/>
              <a:t>prp.pdf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split.fun</a:t>
            </a:r>
            <a:r>
              <a:rPr lang="en-US" dirty="0" smtClean="0"/>
              <a:t> &lt;- function(x, labs, digits, </a:t>
            </a:r>
            <a:r>
              <a:rPr lang="en-US" dirty="0" err="1" smtClean="0"/>
              <a:t>varlen</a:t>
            </a:r>
            <a:r>
              <a:rPr lang="en-US" dirty="0" smtClean="0"/>
              <a:t>, </a:t>
            </a:r>
            <a:r>
              <a:rPr lang="en-US" dirty="0" err="1" smtClean="0"/>
              <a:t>faclen</a:t>
            </a:r>
            <a:r>
              <a:rPr lang="en-US" dirty="0" smtClean="0"/>
              <a:t>) {</a:t>
            </a:r>
          </a:p>
          <a:p>
            <a:pPr eaLnBrk="1" hangingPunct="1"/>
            <a:r>
              <a:rPr lang="en-US" dirty="0" smtClean="0"/>
              <a:t>      # No </a:t>
            </a:r>
            <a:r>
              <a:rPr lang="en-US" dirty="0" err="1" smtClean="0"/>
              <a:t>cambiar</a:t>
            </a:r>
            <a:r>
              <a:rPr lang="en-US" dirty="0" smtClean="0"/>
              <a:t> </a:t>
            </a:r>
            <a:r>
              <a:rPr lang="en-US" dirty="0" err="1" smtClean="0"/>
              <a:t>orden</a:t>
            </a:r>
            <a:r>
              <a:rPr lang="en-US" dirty="0" smtClean="0"/>
              <a:t>!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(",", ", ", labs)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("=  ,", "= ", labs)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 = ", " = \n", labs)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 = \</a:t>
            </a:r>
            <a:r>
              <a:rPr lang="en-US" dirty="0" err="1" smtClean="0"/>
              <a:t>nTRUE</a:t>
            </a:r>
            <a:r>
              <a:rPr lang="en-US" dirty="0" smtClean="0"/>
              <a:t>", "", labs)</a:t>
            </a:r>
          </a:p>
          <a:p>
            <a:pPr eaLnBrk="1" hangingPunct="1"/>
            <a:r>
              <a:rPr lang="en-US" dirty="0" smtClean="0"/>
              <a:t>      </a:t>
            </a:r>
          </a:p>
          <a:p>
            <a:pPr eaLnBrk="1" hangingPunct="1"/>
            <a:r>
              <a:rPr lang="en-US" dirty="0" smtClean="0"/>
              <a:t>      for(</a:t>
            </a:r>
            <a:r>
              <a:rPr lang="en-US" dirty="0" err="1" smtClean="0"/>
              <a:t>i</a:t>
            </a:r>
            <a:r>
              <a:rPr lang="en-US" dirty="0" smtClean="0"/>
              <a:t> in 1:length(labs)) {</a:t>
            </a:r>
          </a:p>
          <a:p>
            <a:pPr eaLnBrk="1" hangingPunct="1"/>
            <a:r>
              <a:rPr lang="en-US" dirty="0" smtClean="0"/>
              <a:t>        # split labs[</a:t>
            </a:r>
            <a:r>
              <a:rPr lang="en-US" dirty="0" err="1" smtClean="0"/>
              <a:t>i</a:t>
            </a:r>
            <a:r>
              <a:rPr lang="en-US" dirty="0" smtClean="0"/>
              <a:t>] into multiple lines</a:t>
            </a:r>
          </a:p>
          <a:p>
            <a:pPr eaLnBrk="1" hangingPunct="1"/>
            <a:r>
              <a:rPr lang="en-US" dirty="0" smtClean="0"/>
              <a:t>        labs[</a:t>
            </a:r>
            <a:r>
              <a:rPr lang="en-US" dirty="0" err="1" smtClean="0"/>
              <a:t>i</a:t>
            </a:r>
            <a:r>
              <a:rPr lang="en-US" dirty="0" smtClean="0"/>
              <a:t>] &lt;- paste(</a:t>
            </a:r>
            <a:r>
              <a:rPr lang="en-US" dirty="0" err="1" smtClean="0"/>
              <a:t>strwrap</a:t>
            </a:r>
            <a:r>
              <a:rPr lang="en-US" dirty="0" smtClean="0"/>
              <a:t>(labs[</a:t>
            </a:r>
            <a:r>
              <a:rPr lang="en-US" dirty="0" err="1" smtClean="0"/>
              <a:t>i</a:t>
            </a:r>
            <a:r>
              <a:rPr lang="en-US" dirty="0" smtClean="0"/>
              <a:t>], width=25), collapse="\n")</a:t>
            </a:r>
          </a:p>
          <a:p>
            <a:pPr eaLnBrk="1" hangingPunct="1"/>
            <a:r>
              <a:rPr lang="en-US" dirty="0" smtClean="0"/>
              <a:t>      }</a:t>
            </a:r>
          </a:p>
          <a:p>
            <a:pPr eaLnBrk="1" hangingPunct="1"/>
            <a:r>
              <a:rPr lang="en-US" dirty="0" smtClean="0"/>
              <a:t>      labs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 # customized</a:t>
            </a:r>
            <a:r>
              <a:rPr lang="en-US" baseline="0" dirty="0" smtClean="0"/>
              <a:t> </a:t>
            </a:r>
            <a:r>
              <a:rPr lang="en-US" dirty="0" smtClean="0"/>
              <a:t>function for drawing</a:t>
            </a:r>
            <a:r>
              <a:rPr lang="en-US" baseline="0" dirty="0" smtClean="0"/>
              <a:t> the tree </a:t>
            </a:r>
            <a:r>
              <a:rPr lang="en-US" dirty="0" smtClean="0"/>
              <a:t>    # http://</a:t>
            </a:r>
            <a:r>
              <a:rPr lang="en-US" dirty="0" err="1" smtClean="0"/>
              <a:t>www.milbo.org</a:t>
            </a:r>
            <a:r>
              <a:rPr lang="en-US" dirty="0" smtClean="0"/>
              <a:t>/</a:t>
            </a:r>
            <a:r>
              <a:rPr lang="en-US" dirty="0" err="1" smtClean="0"/>
              <a:t>rpart</a:t>
            </a:r>
            <a:r>
              <a:rPr lang="en-US" dirty="0" smtClean="0"/>
              <a:t>-plot/</a:t>
            </a:r>
            <a:r>
              <a:rPr lang="en-US" dirty="0" err="1" smtClean="0"/>
              <a:t>prp.pdf</a:t>
            </a:r>
            <a:endParaRPr lang="en-US" dirty="0" smtClean="0"/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node.fun</a:t>
            </a:r>
            <a:r>
              <a:rPr lang="en-US" dirty="0" smtClean="0"/>
              <a:t> &lt;- function(x, labs, digits, </a:t>
            </a:r>
            <a:r>
              <a:rPr lang="en-US" dirty="0" err="1" smtClean="0"/>
              <a:t>varlen</a:t>
            </a:r>
            <a:r>
              <a:rPr lang="en-US" dirty="0" smtClean="0"/>
              <a:t>) {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</a:t>
            </a:r>
            <a:r>
              <a:rPr lang="en-US" dirty="0" err="1" smtClean="0"/>
              <a:t>FALSE",paste</a:t>
            </a:r>
            <a:r>
              <a:rPr lang="en-US" dirty="0" smtClean="0"/>
              <a:t>("&lt;=P", </a:t>
            </a:r>
            <a:r>
              <a:rPr lang="en-US" dirty="0" err="1" smtClean="0"/>
              <a:t>perc</a:t>
            </a:r>
            <a:r>
              <a:rPr lang="en-US" dirty="0" smtClean="0"/>
              <a:t>*100, </a:t>
            </a:r>
            <a:r>
              <a:rPr lang="en-US" dirty="0" err="1" smtClean="0"/>
              <a:t>sep</a:t>
            </a:r>
            <a:r>
              <a:rPr lang="en-US" dirty="0" smtClean="0"/>
              <a:t>=""),labs)</a:t>
            </a:r>
          </a:p>
          <a:p>
            <a:pPr eaLnBrk="1" hangingPunct="1"/>
            <a:r>
              <a:rPr lang="en-US" dirty="0" smtClean="0"/>
              <a:t>      labs &lt;- </a:t>
            </a:r>
            <a:r>
              <a:rPr lang="en-US" dirty="0" err="1" smtClean="0"/>
              <a:t>gsub</a:t>
            </a:r>
            <a:r>
              <a:rPr lang="en-US" dirty="0" smtClean="0"/>
              <a:t>("</a:t>
            </a:r>
            <a:r>
              <a:rPr lang="en-US" dirty="0" err="1" smtClean="0"/>
              <a:t>TRUE",paste</a:t>
            </a:r>
            <a:r>
              <a:rPr lang="en-US" dirty="0" smtClean="0"/>
              <a:t>("&gt;P", </a:t>
            </a:r>
            <a:r>
              <a:rPr lang="en-US" dirty="0" err="1" smtClean="0"/>
              <a:t>perc</a:t>
            </a:r>
            <a:r>
              <a:rPr lang="en-US" dirty="0" smtClean="0"/>
              <a:t>*100, </a:t>
            </a:r>
            <a:r>
              <a:rPr lang="en-US" dirty="0" err="1" smtClean="0"/>
              <a:t>sep</a:t>
            </a:r>
            <a:r>
              <a:rPr lang="en-US" dirty="0" smtClean="0"/>
              <a:t>=""),labs)</a:t>
            </a:r>
          </a:p>
          <a:p>
            <a:pPr eaLnBrk="1" hangingPunct="1"/>
            <a:r>
              <a:rPr lang="en-US" dirty="0" smtClean="0"/>
              <a:t>      k &lt;- </a:t>
            </a:r>
            <a:r>
              <a:rPr lang="en-US" dirty="0" err="1" smtClean="0"/>
              <a:t>gsub</a:t>
            </a:r>
            <a:r>
              <a:rPr lang="en-US" dirty="0" smtClean="0"/>
              <a:t>("\n.*$","",labs)</a:t>
            </a:r>
          </a:p>
          <a:p>
            <a:pPr eaLnBrk="1" hangingPunct="1"/>
            <a:r>
              <a:rPr lang="en-US" dirty="0" smtClean="0"/>
              <a:t>      </a:t>
            </a:r>
            <a:r>
              <a:rPr lang="en-US" dirty="0" err="1" smtClean="0"/>
              <a:t>kk</a:t>
            </a:r>
            <a:r>
              <a:rPr lang="en-US" dirty="0" smtClean="0"/>
              <a:t> &lt;- </a:t>
            </a:r>
            <a:r>
              <a:rPr lang="en-US" dirty="0" err="1" smtClean="0"/>
              <a:t>gsub</a:t>
            </a:r>
            <a:r>
              <a:rPr lang="en-US" dirty="0" smtClean="0"/>
              <a:t>("^.*\n\n","", labs)</a:t>
            </a:r>
          </a:p>
          <a:p>
            <a:pPr eaLnBrk="1" hangingPunct="1"/>
            <a:r>
              <a:rPr lang="en-US" dirty="0" smtClean="0"/>
              <a:t>      k &lt;- </a:t>
            </a:r>
            <a:r>
              <a:rPr lang="en-US" dirty="0" err="1" smtClean="0"/>
              <a:t>sprintf</a:t>
            </a:r>
            <a:r>
              <a:rPr lang="en-US" dirty="0" smtClean="0"/>
              <a:t>("%s \n\</a:t>
            </a:r>
            <a:r>
              <a:rPr lang="en-US" dirty="0" err="1" smtClean="0"/>
              <a:t>nNeg</a:t>
            </a:r>
            <a:r>
              <a:rPr lang="en-US" dirty="0" smtClean="0"/>
              <a:t>: %d, %s\</a:t>
            </a:r>
            <a:r>
              <a:rPr lang="en-US" dirty="0" err="1" smtClean="0"/>
              <a:t>nAdj</a:t>
            </a:r>
            <a:r>
              <a:rPr lang="en-US" dirty="0" smtClean="0"/>
              <a:t>:%</a:t>
            </a:r>
            <a:r>
              <a:rPr lang="en-US" dirty="0" err="1" smtClean="0"/>
              <a:t>sM</a:t>
            </a:r>
            <a:r>
              <a:rPr lang="en-US" dirty="0" smtClean="0"/>
              <a:t>, %</a:t>
            </a:r>
            <a:r>
              <a:rPr lang="en-US" dirty="0" err="1" smtClean="0"/>
              <a:t>s",k</a:t>
            </a:r>
            <a:r>
              <a:rPr lang="en-US" dirty="0" smtClean="0"/>
              <a:t>, </a:t>
            </a:r>
            <a:r>
              <a:rPr lang="en-US" dirty="0" err="1" smtClean="0"/>
              <a:t>x$frame$n</a:t>
            </a:r>
            <a:r>
              <a:rPr lang="en-US" dirty="0" smtClean="0"/>
              <a:t>, </a:t>
            </a:r>
            <a:r>
              <a:rPr lang="en-US" dirty="0" err="1" smtClean="0"/>
              <a:t>kk</a:t>
            </a:r>
            <a:r>
              <a:rPr lang="en-US" dirty="0" smtClean="0"/>
              <a:t>, base::format(</a:t>
            </a:r>
            <a:r>
              <a:rPr lang="en-US" dirty="0" err="1" smtClean="0"/>
              <a:t>x$frame$adj</a:t>
            </a:r>
            <a:r>
              <a:rPr lang="en-US" dirty="0" smtClean="0"/>
              <a:t>, </a:t>
            </a:r>
          </a:p>
          <a:p>
            <a:pPr eaLnBrk="1" hangingPunct="1"/>
            <a:r>
              <a:rPr lang="en-US" dirty="0" smtClean="0"/>
              <a:t>                             </a:t>
            </a:r>
            <a:r>
              <a:rPr lang="en-US" dirty="0" err="1" smtClean="0"/>
              <a:t>big.mark</a:t>
            </a:r>
            <a:r>
              <a:rPr lang="en-US" dirty="0" smtClean="0"/>
              <a:t> = ","), </a:t>
            </a:r>
            <a:r>
              <a:rPr lang="en-US" dirty="0" err="1" smtClean="0"/>
              <a:t>x$frame$por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      k &lt;- </a:t>
            </a:r>
            <a:r>
              <a:rPr lang="en-US" dirty="0" err="1" smtClean="0"/>
              <a:t>gsub</a:t>
            </a:r>
            <a:r>
              <a:rPr lang="en-US" dirty="0" smtClean="0"/>
              <a:t>("  ", " ", k)</a:t>
            </a:r>
          </a:p>
          <a:p>
            <a:pPr eaLnBrk="1" hangingPunct="1"/>
            <a:r>
              <a:rPr lang="en-US" dirty="0" smtClean="0"/>
              <a:t>    }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 </a:t>
            </a:r>
            <a:r>
              <a:rPr lang="en-US" baseline="0" dirty="0" smtClean="0"/>
              <a:t> # reduce tree by any criteria</a:t>
            </a:r>
            <a:endParaRPr lang="en-US" dirty="0" smtClean="0"/>
          </a:p>
          <a:p>
            <a:pPr eaLnBrk="1" hangingPunct="1"/>
            <a:r>
              <a:rPr lang="en-US" dirty="0" smtClean="0"/>
              <a:t>    fit2 &lt;-  </a:t>
            </a:r>
            <a:r>
              <a:rPr lang="en-US" dirty="0" err="1" smtClean="0"/>
              <a:t>reduce_tree_plot</a:t>
            </a:r>
            <a:r>
              <a:rPr lang="en-US" dirty="0" smtClean="0"/>
              <a:t>(fit, limit=1)  </a:t>
            </a:r>
          </a:p>
          <a:p>
            <a:pPr eaLnBrk="1" hangingPunct="1"/>
            <a:r>
              <a:rPr lang="en-US" dirty="0" smtClean="0"/>
              <a:t>  </a:t>
            </a:r>
          </a:p>
          <a:p>
            <a:pPr eaLnBrk="1" hangingPunct="1"/>
            <a:r>
              <a:rPr lang="en-US" dirty="0" smtClean="0"/>
              <a:t>    # </a:t>
            </a:r>
            <a:r>
              <a:rPr lang="en-US" dirty="0" err="1" smtClean="0"/>
              <a:t>pdf</a:t>
            </a:r>
            <a:r>
              <a:rPr lang="en-US" dirty="0" smtClean="0"/>
              <a:t> generation</a:t>
            </a:r>
          </a:p>
          <a:p>
            <a:pPr eaLnBrk="1" hangingPunct="1"/>
            <a:r>
              <a:rPr lang="en-US" dirty="0" smtClean="0"/>
              <a:t>    width &lt;- length(which(fit2$frame$var =="&lt;leaf&gt;"))</a:t>
            </a:r>
          </a:p>
          <a:p>
            <a:pPr eaLnBrk="1" hangingPunct="1"/>
            <a:r>
              <a:rPr lang="en-US" dirty="0" smtClean="0"/>
              <a:t>    width &lt;- round(width/4)</a:t>
            </a:r>
          </a:p>
          <a:p>
            <a:pPr eaLnBrk="1" hangingPunct="1"/>
            <a:r>
              <a:rPr lang="en-US" dirty="0" smtClean="0"/>
              <a:t>    width &lt;- </a:t>
            </a:r>
            <a:r>
              <a:rPr lang="en-US" dirty="0" err="1" smtClean="0"/>
              <a:t>ifelse</a:t>
            </a:r>
            <a:r>
              <a:rPr lang="en-US" dirty="0" smtClean="0"/>
              <a:t> (width &lt;= 1, 2, width)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   height &lt;- round(</a:t>
            </a:r>
            <a:r>
              <a:rPr lang="en-US" dirty="0" err="1" smtClean="0"/>
              <a:t>nrow</a:t>
            </a:r>
            <a:r>
              <a:rPr lang="en-US" dirty="0" smtClean="0"/>
              <a:t>(fit2$frame)/(width))</a:t>
            </a:r>
          </a:p>
          <a:p>
            <a:pPr eaLnBrk="1" hangingPunct="1"/>
            <a:r>
              <a:rPr lang="en-US" dirty="0" smtClean="0"/>
              <a:t>    height &lt;- </a:t>
            </a:r>
            <a:r>
              <a:rPr lang="en-US" dirty="0" err="1" smtClean="0"/>
              <a:t>ifelse</a:t>
            </a:r>
            <a:r>
              <a:rPr lang="en-US" dirty="0" smtClean="0"/>
              <a:t>(height &lt;= 1, 2, height)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pdf</a:t>
            </a:r>
            <a:r>
              <a:rPr lang="en-US" dirty="0" smtClean="0"/>
              <a:t>(paste(paste0("output1/",</a:t>
            </a:r>
            <a:r>
              <a:rPr lang="en-US" dirty="0" err="1" smtClean="0"/>
              <a:t>namepdf</a:t>
            </a:r>
            <a:r>
              <a:rPr lang="en-US" dirty="0" smtClean="0"/>
              <a:t>, "_", type),".</a:t>
            </a:r>
            <a:r>
              <a:rPr lang="en-US" dirty="0" err="1" smtClean="0"/>
              <a:t>pdf</a:t>
            </a:r>
            <a:r>
              <a:rPr lang="en-US" dirty="0" smtClean="0"/>
              <a:t>",</a:t>
            </a:r>
            <a:r>
              <a:rPr lang="en-US" dirty="0" err="1" smtClean="0"/>
              <a:t>sep</a:t>
            </a:r>
            <a:r>
              <a:rPr lang="en-US" dirty="0" smtClean="0"/>
              <a:t>=""),  </a:t>
            </a:r>
          </a:p>
          <a:p>
            <a:pPr eaLnBrk="1" hangingPunct="1"/>
            <a:r>
              <a:rPr lang="en-US" dirty="0" smtClean="0"/>
              <a:t>        width = width, height = height)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prp</a:t>
            </a:r>
            <a:r>
              <a:rPr lang="en-US" dirty="0" smtClean="0"/>
              <a:t>(fit2, type=2, extra=100, </a:t>
            </a:r>
            <a:r>
              <a:rPr lang="en-US" dirty="0" err="1" smtClean="0"/>
              <a:t>varlen</a:t>
            </a:r>
            <a:r>
              <a:rPr lang="en-US" dirty="0" smtClean="0"/>
              <a:t>=0, under=T, </a:t>
            </a:r>
            <a:r>
              <a:rPr lang="en-US" dirty="0" err="1" smtClean="0"/>
              <a:t>yesno</a:t>
            </a:r>
            <a:r>
              <a:rPr lang="en-US" dirty="0" smtClean="0"/>
              <a:t>=T, </a:t>
            </a:r>
            <a:r>
              <a:rPr lang="en-US" dirty="0" err="1" smtClean="0"/>
              <a:t>split.fun</a:t>
            </a:r>
            <a:r>
              <a:rPr lang="en-US" dirty="0" smtClean="0"/>
              <a:t> = </a:t>
            </a:r>
            <a:r>
              <a:rPr lang="en-US" dirty="0" err="1" smtClean="0"/>
              <a:t>split.fun</a:t>
            </a:r>
            <a:r>
              <a:rPr lang="en-US" dirty="0" smtClean="0"/>
              <a:t>, </a:t>
            </a:r>
            <a:r>
              <a:rPr lang="en-US" dirty="0" err="1" smtClean="0"/>
              <a:t>node.fun</a:t>
            </a:r>
            <a:r>
              <a:rPr lang="en-US" dirty="0" smtClean="0"/>
              <a:t> = </a:t>
            </a:r>
            <a:r>
              <a:rPr lang="en-US" dirty="0" err="1" smtClean="0"/>
              <a:t>node.fun</a:t>
            </a:r>
            <a:r>
              <a:rPr lang="en-US" dirty="0" smtClean="0"/>
              <a:t>, </a:t>
            </a:r>
            <a:r>
              <a:rPr lang="en-US" dirty="0" err="1" smtClean="0"/>
              <a:t>nn</a:t>
            </a:r>
            <a:r>
              <a:rPr lang="en-US" dirty="0" smtClean="0"/>
              <a:t>=TRUE, </a:t>
            </a:r>
          </a:p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box.col</a:t>
            </a:r>
            <a:r>
              <a:rPr lang="en-US" dirty="0" smtClean="0"/>
              <a:t>=</a:t>
            </a:r>
            <a:r>
              <a:rPr lang="en-US" dirty="0" err="1" smtClean="0"/>
              <a:t>ifelse</a:t>
            </a:r>
            <a:r>
              <a:rPr lang="en-US" dirty="0" smtClean="0"/>
              <a:t>(fit2$frame$yval==2, "palegreen3", "pink"), </a:t>
            </a:r>
            <a:r>
              <a:rPr lang="en-US" dirty="0" err="1" smtClean="0"/>
              <a:t>faclen</a:t>
            </a:r>
            <a:r>
              <a:rPr lang="en-US" dirty="0" smtClean="0"/>
              <a:t>=0, trace=1, </a:t>
            </a:r>
            <a:r>
              <a:rPr lang="en-US" dirty="0" err="1" smtClean="0"/>
              <a:t>split.round</a:t>
            </a:r>
            <a:r>
              <a:rPr lang="en-US" dirty="0" smtClean="0"/>
              <a:t>=1, </a:t>
            </a:r>
            <a:r>
              <a:rPr lang="en-US" dirty="0" err="1" smtClean="0"/>
              <a:t>ycompress</a:t>
            </a:r>
            <a:r>
              <a:rPr lang="en-US" dirty="0" smtClean="0"/>
              <a:t>=TRUE,</a:t>
            </a:r>
          </a:p>
          <a:p>
            <a:pPr eaLnBrk="1" hangingPunct="1"/>
            <a:r>
              <a:rPr lang="en-US" dirty="0" smtClean="0"/>
              <a:t>        compress=TRUE, tweak=1.2)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dev.off</a:t>
            </a:r>
            <a:r>
              <a:rPr lang="en-US" dirty="0" smtClean="0"/>
              <a:t>()</a:t>
            </a:r>
          </a:p>
          <a:p>
            <a:pPr eaLnBrk="1" hangingPunct="1"/>
            <a:r>
              <a:rPr lang="en-US" dirty="0" smtClean="0"/>
              <a:t>    </a:t>
            </a:r>
          </a:p>
          <a:p>
            <a:pPr eaLnBrk="1" hangingPunct="1"/>
            <a:r>
              <a:rPr lang="en-US" dirty="0" smtClean="0"/>
              <a:t>    # html generation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mydoc</a:t>
            </a:r>
            <a:r>
              <a:rPr lang="en-US" dirty="0" smtClean="0"/>
              <a:t> = </a:t>
            </a:r>
            <a:r>
              <a:rPr lang="en-US" dirty="0" err="1" smtClean="0"/>
              <a:t>bsdoc</a:t>
            </a:r>
            <a:r>
              <a:rPr lang="en-US" dirty="0" smtClean="0"/>
              <a:t>( title = "" 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mydoc</a:t>
            </a:r>
            <a:r>
              <a:rPr lang="en-US" dirty="0" smtClean="0"/>
              <a:t> = </a:t>
            </a:r>
            <a:r>
              <a:rPr lang="en-US" dirty="0" err="1" smtClean="0"/>
              <a:t>addParagraph</a:t>
            </a:r>
            <a:r>
              <a:rPr lang="en-US" dirty="0" smtClean="0"/>
              <a:t>( </a:t>
            </a:r>
            <a:r>
              <a:rPr lang="en-US" dirty="0" err="1" smtClean="0"/>
              <a:t>mydoc</a:t>
            </a:r>
            <a:r>
              <a:rPr lang="en-US" dirty="0" smtClean="0"/>
              <a:t>, value = paste0(</a:t>
            </a:r>
            <a:r>
              <a:rPr lang="en-US" dirty="0" err="1" smtClean="0"/>
              <a:t>tree.title</a:t>
            </a:r>
            <a:r>
              <a:rPr lang="en-US" dirty="0" smtClean="0"/>
              <a:t>,"_", type))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mydoc</a:t>
            </a:r>
            <a:r>
              <a:rPr lang="en-US" dirty="0" smtClean="0"/>
              <a:t> = </a:t>
            </a:r>
            <a:r>
              <a:rPr lang="en-US" dirty="0" err="1" smtClean="0"/>
              <a:t>addParagraph</a:t>
            </a:r>
            <a:r>
              <a:rPr lang="en-US" dirty="0" smtClean="0"/>
              <a:t>( </a:t>
            </a:r>
            <a:r>
              <a:rPr lang="en-US" dirty="0" err="1" smtClean="0"/>
              <a:t>mydoc</a:t>
            </a:r>
            <a:r>
              <a:rPr lang="en-US" dirty="0" smtClean="0"/>
              <a:t>, value = paste0("Importance: ", importance_))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mydoc</a:t>
            </a:r>
            <a:r>
              <a:rPr lang="en-US" dirty="0" smtClean="0"/>
              <a:t> = </a:t>
            </a:r>
            <a:r>
              <a:rPr lang="en-US" dirty="0" err="1" smtClean="0"/>
              <a:t>addPlot</a:t>
            </a:r>
            <a:r>
              <a:rPr lang="en-US" dirty="0" smtClean="0"/>
              <a:t>( </a:t>
            </a:r>
            <a:r>
              <a:rPr lang="en-US" dirty="0" err="1" smtClean="0"/>
              <a:t>mydoc</a:t>
            </a:r>
            <a:r>
              <a:rPr lang="en-US" dirty="0" smtClean="0"/>
              <a:t>, function(){</a:t>
            </a:r>
          </a:p>
          <a:p>
            <a:pPr eaLnBrk="1" hangingPunct="1"/>
            <a:r>
              <a:rPr lang="en-US" dirty="0" smtClean="0"/>
              <a:t>    </a:t>
            </a:r>
            <a:r>
              <a:rPr lang="en-US" dirty="0" err="1" smtClean="0"/>
              <a:t>prp</a:t>
            </a:r>
            <a:r>
              <a:rPr lang="en-US" dirty="0" smtClean="0"/>
              <a:t>(fit2,  main ="", type=2, extra=100, </a:t>
            </a:r>
            <a:r>
              <a:rPr lang="en-US" dirty="0" err="1" smtClean="0"/>
              <a:t>varlen</a:t>
            </a:r>
            <a:r>
              <a:rPr lang="en-US" dirty="0" smtClean="0"/>
              <a:t>=0, under=T, </a:t>
            </a:r>
            <a:r>
              <a:rPr lang="en-US" dirty="0" err="1" smtClean="0"/>
              <a:t>yesno</a:t>
            </a:r>
            <a:r>
              <a:rPr lang="en-US" dirty="0" smtClean="0"/>
              <a:t>=T, </a:t>
            </a:r>
            <a:r>
              <a:rPr lang="en-US" dirty="0" err="1" smtClean="0"/>
              <a:t>split.fun</a:t>
            </a:r>
            <a:r>
              <a:rPr lang="en-US" dirty="0" smtClean="0"/>
              <a:t> = </a:t>
            </a:r>
            <a:r>
              <a:rPr lang="en-US" dirty="0" err="1" smtClean="0"/>
              <a:t>split.fun</a:t>
            </a:r>
            <a:r>
              <a:rPr lang="en-US" dirty="0" smtClean="0"/>
              <a:t>, </a:t>
            </a:r>
          </a:p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box.col</a:t>
            </a:r>
            <a:r>
              <a:rPr lang="en-US" dirty="0" smtClean="0"/>
              <a:t>=</a:t>
            </a:r>
            <a:r>
              <a:rPr lang="en-US" dirty="0" err="1" smtClean="0"/>
              <a:t>ifelse</a:t>
            </a:r>
            <a:r>
              <a:rPr lang="en-US" dirty="0" smtClean="0"/>
              <a:t>(fit2$frame$yval==2, "palegreen3", "pink"),</a:t>
            </a:r>
          </a:p>
          <a:p>
            <a:pPr eaLnBrk="1" hangingPunct="1"/>
            <a:r>
              <a:rPr lang="en-US" dirty="0" smtClean="0"/>
              <a:t>        </a:t>
            </a:r>
            <a:r>
              <a:rPr lang="en-US" dirty="0" err="1" smtClean="0"/>
              <a:t>faclen</a:t>
            </a:r>
            <a:r>
              <a:rPr lang="en-US" dirty="0" smtClean="0"/>
              <a:t>=0, trace=1, </a:t>
            </a:r>
            <a:r>
              <a:rPr lang="en-US" dirty="0" err="1" smtClean="0"/>
              <a:t>split.round</a:t>
            </a:r>
            <a:r>
              <a:rPr lang="en-US" dirty="0" smtClean="0"/>
              <a:t>=1, </a:t>
            </a:r>
            <a:r>
              <a:rPr lang="en-US" dirty="0" err="1" smtClean="0"/>
              <a:t>ycompress</a:t>
            </a:r>
            <a:r>
              <a:rPr lang="en-US" dirty="0" smtClean="0"/>
              <a:t>=TRUE, compress=TRUE, tweak=1.3)</a:t>
            </a:r>
          </a:p>
          <a:p>
            <a:pPr eaLnBrk="1" hangingPunct="1"/>
            <a:r>
              <a:rPr lang="en-US" dirty="0" smtClean="0"/>
              <a:t>  }, width = width*3, height = height*3)</a:t>
            </a:r>
          </a:p>
          <a:p>
            <a:pPr eaLnBrk="1" hangingPunct="1"/>
            <a:r>
              <a:rPr lang="en-US" dirty="0" smtClean="0"/>
              <a:t>  </a:t>
            </a:r>
            <a:r>
              <a:rPr lang="en-US" dirty="0" err="1" smtClean="0"/>
              <a:t>writeDoc</a:t>
            </a:r>
            <a:r>
              <a:rPr lang="en-US" dirty="0" smtClean="0"/>
              <a:t>( </a:t>
            </a:r>
            <a:r>
              <a:rPr lang="en-US" dirty="0" err="1" smtClean="0"/>
              <a:t>mydoc</a:t>
            </a:r>
            <a:r>
              <a:rPr lang="en-US" dirty="0" smtClean="0"/>
              <a:t>, file = paste0("output2/",</a:t>
            </a:r>
            <a:r>
              <a:rPr lang="en-US" dirty="0" err="1" smtClean="0"/>
              <a:t>tree.title</a:t>
            </a:r>
            <a:r>
              <a:rPr lang="en-US" dirty="0" smtClean="0"/>
              <a:t>,"_", </a:t>
            </a:r>
            <a:r>
              <a:rPr lang="en-US" dirty="0" err="1" smtClean="0"/>
              <a:t>type,".html</a:t>
            </a:r>
            <a:r>
              <a:rPr lang="en-US" dirty="0" smtClean="0"/>
              <a:t>") )</a:t>
            </a:r>
          </a:p>
          <a:p>
            <a:pPr eaLnBrk="1" hangingPunct="1"/>
            <a:r>
              <a:rPr lang="en-US" dirty="0" smtClean="0"/>
              <a:t>}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 flipH="1">
            <a:off x="8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4625" lvl="0" indent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5889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72534"/>
                </a:solidFill>
                <a:latin typeface="Trebuchet MS" pitchFamily="34" charset="0"/>
                <a:ea typeface="ヒラギノ角ゴ ProN W3" pitchFamily="122" charset="-128"/>
                <a:sym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9pPr>
          </a:lstStyle>
          <a:p>
            <a:fld id="{9D9F8B9A-560A-470D-9EA6-79F5999904E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7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3754029"/>
              </p:ext>
            </p:extLst>
          </p:nvPr>
        </p:nvGraphicFramePr>
        <p:xfrm>
          <a:off x="1554" y="1765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4" imgW="381" imgH="406" progId="TCLayout.ActiveDocument.1">
                  <p:embed/>
                </p:oleObj>
              </mc:Choice>
              <mc:Fallback>
                <p:oleObj name="think-cell Slide" r:id="rId4" imgW="381" imgH="4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" y="1765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457209" y="188913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7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1102" y="274659"/>
            <a:ext cx="7944057" cy="99603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9200" y="1341440"/>
            <a:ext cx="8398005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80B932B-FBC9-43FE-8E35-3D6D7C7B5EC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09150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81" y="2130464"/>
            <a:ext cx="7772638" cy="996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62" y="3886200"/>
            <a:ext cx="64012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398BB87-0822-4F61-BAD3-5CAAFC5D61D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2201034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80B932B-FBC9-43FE-8E35-3D6D7C7B5ECE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771006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F867AE2-821A-4822-8282-43486026BA3C}" type="slidenum">
              <a:rPr lang="es-ES" sz="1200" b="1" smtClean="0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69468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07" y="4406939"/>
            <a:ext cx="7772637" cy="19193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07" y="2906713"/>
            <a:ext cx="77726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414AB5A-6F7B-4A55-96DE-ED83D904087A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3798797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9189" y="1341440"/>
            <a:ext cx="412202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3604" y="1341440"/>
            <a:ext cx="4123609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A922D1F-CE93-4A6B-9E53-384FBDF8899D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3934769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21" y="274656"/>
            <a:ext cx="8229759" cy="99603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21" y="2174875"/>
            <a:ext cx="4039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26" y="1535113"/>
            <a:ext cx="40410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26" y="2174875"/>
            <a:ext cx="40410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E6C82C8-BECF-46E4-93E4-91A22FA61C0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564261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D019DB3-8A0F-43E5-832E-3CD73E264CB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1403940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33A7EE7-FE88-4ED4-A38A-661B13B47676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3170867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F8B9A-560A-470D-9EA6-79F5999904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460432" y="-1"/>
            <a:ext cx="683568" cy="836613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dirty="0" smtClean="0"/>
              <a:t>Nº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8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817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40" y="439071"/>
            <a:ext cx="3007791" cy="9960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429" y="273089"/>
            <a:ext cx="5112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40" y="1435103"/>
            <a:ext cx="3007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E7CA6D8E-321F-4AAF-922B-794DAAD3A6F5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0212284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77" y="4679082"/>
            <a:ext cx="5487034" cy="688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77" y="5367338"/>
            <a:ext cx="54870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35DCF77-B538-4F78-8AA5-1B00E472AB68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629990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38DD5A0-BFF8-4358-AD84-866C84BA5229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8409217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1181" y="274677"/>
            <a:ext cx="996033" cy="568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9190" y="274677"/>
            <a:ext cx="6147320" cy="568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33" y="6497677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45946B7-03B1-4D22-9FB9-1A8B9D2AAF47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58294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53169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2495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2360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81" y="2130456"/>
            <a:ext cx="7772638" cy="996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62" y="3886200"/>
            <a:ext cx="64012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398BB87-0822-4F61-BAD3-5CAAFC5D61D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471091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80B932B-FBC9-43FE-8E35-3D6D7C7B5ECE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7058881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F867AE2-821A-4822-8282-43486026BA3C}" type="slidenum">
              <a:rPr lang="es-ES" sz="1200" b="1" smtClean="0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8040099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3C9B-79E3-4D5C-BE06-E62A31D1B1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12415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03" y="4406931"/>
            <a:ext cx="7772637" cy="19193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03" y="2906713"/>
            <a:ext cx="77726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414AB5A-6F7B-4A55-96DE-ED83D904087A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8538163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9189" y="1341440"/>
            <a:ext cx="412202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3600" y="1341440"/>
            <a:ext cx="4123609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A922D1F-CE93-4A6B-9E53-384FBDF8899D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949378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21" y="274648"/>
            <a:ext cx="8229759" cy="99603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21" y="2174875"/>
            <a:ext cx="4039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22" y="1535113"/>
            <a:ext cx="40410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22" y="2174875"/>
            <a:ext cx="40410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E6C82C8-BECF-46E4-93E4-91A22FA61C0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97905122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D019DB3-8A0F-43E5-832E-3CD73E264CB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3846678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33A7EE7-FE88-4ED4-A38A-661B13B47676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0279554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6" y="439071"/>
            <a:ext cx="3007791" cy="9960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429" y="273081"/>
            <a:ext cx="5112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36" y="1435103"/>
            <a:ext cx="3007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E7CA6D8E-321F-4AAF-922B-794DAAD3A6F5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54962102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77" y="4679082"/>
            <a:ext cx="5487034" cy="688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77" y="5367338"/>
            <a:ext cx="54870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35DCF77-B538-4F78-8AA5-1B00E472AB68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5068129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38DD5A0-BFF8-4358-AD84-866C84BA5229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2057143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1177" y="274669"/>
            <a:ext cx="996033" cy="568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9190" y="274669"/>
            <a:ext cx="6147320" cy="568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9" y="649766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45946B7-03B1-4D22-9FB9-1A8B9D2AAF47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54193079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7966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3C9B-79E3-4D5C-BE06-E62A31D1B1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2012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81532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33600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81" y="2130446"/>
            <a:ext cx="7772638" cy="996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362" y="3886200"/>
            <a:ext cx="64012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398BB87-0822-4F61-BAD3-5CAAFC5D61D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1233731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80B932B-FBC9-43FE-8E35-3D6D7C7B5ECE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96389887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F867AE2-821A-4822-8282-43486026BA3C}" type="slidenum">
              <a:rPr lang="es-ES" sz="1200" b="1" smtClean="0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3402110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198" y="4406921"/>
            <a:ext cx="7772637" cy="19193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198" y="2906713"/>
            <a:ext cx="777263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C414AB5A-6F7B-4A55-96DE-ED83D904087A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1188103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9189" y="1341440"/>
            <a:ext cx="412202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23595" y="1341440"/>
            <a:ext cx="4123609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A922D1F-CE93-4A6B-9E53-384FBDF8899D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0676365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21" y="274638"/>
            <a:ext cx="8229759" cy="996033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121" y="1535113"/>
            <a:ext cx="4039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121" y="2174875"/>
            <a:ext cx="4039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817" y="1535113"/>
            <a:ext cx="404107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817" y="2174875"/>
            <a:ext cx="404107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E6C82C8-BECF-46E4-93E4-91A22FA61C0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34346323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8D019DB3-8A0F-43E5-832E-3CD73E264CBF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917579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033A7EE7-FE88-4ED4-A38A-661B13B47676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229384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ónica - Títul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9190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31" y="439067"/>
            <a:ext cx="3007791" cy="9960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4429" y="273071"/>
            <a:ext cx="51124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131" y="1435103"/>
            <a:ext cx="30077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E7CA6D8E-321F-4AAF-922B-794DAAD3A6F5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36827265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77" y="4679082"/>
            <a:ext cx="5487034" cy="6882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77" y="612775"/>
            <a:ext cx="548703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77" y="5367338"/>
            <a:ext cx="548703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335DCF77-B538-4F78-8AA5-1B00E472AB68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684378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438DD5A0-BFF8-4358-AD84-866C84BA5229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240140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1172" y="274659"/>
            <a:ext cx="996033" cy="56800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9190" y="274659"/>
            <a:ext cx="6147320" cy="56800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4383924" y="6497659"/>
            <a:ext cx="434899" cy="1746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B45946B7-03B1-4D22-9FB9-1A8B9D2AAF47}" type="slidenum">
              <a:rPr lang="es-ES" sz="1200" b="1">
                <a:solidFill>
                  <a:srgbClr val="043F52"/>
                </a:solidFill>
                <a:latin typeface="TheSansCorrespondence" pitchFamily="34" charset="0"/>
                <a:ea typeface="ＭＳ Ｐゴシック"/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ES" sz="1200" b="1">
              <a:solidFill>
                <a:srgbClr val="043F52"/>
              </a:solidFill>
              <a:latin typeface="TheSansCorrespondence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3607495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579475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2718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ChangeArrowheads="1"/>
          </p:cNvSpPr>
          <p:nvPr userDrawn="1"/>
        </p:nvSpPr>
        <p:spPr bwMode="auto">
          <a:xfrm>
            <a:off x="-17463" y="1141413"/>
            <a:ext cx="9161463" cy="457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656275"/>
              </a:gs>
            </a:gsLst>
            <a:lin ang="5400000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1200" b="1">
              <a:solidFill>
                <a:srgbClr val="043F52"/>
              </a:solidFill>
              <a:latin typeface="Arial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1878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332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0" y="188913"/>
            <a:ext cx="8229600" cy="6477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15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lefónica - Titular dos  lín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25889" y="6464175"/>
            <a:ext cx="279065" cy="292350"/>
          </a:xfrm>
          <a:prstGeom prst="rect">
            <a:avLst/>
          </a:prstGeom>
        </p:spPr>
        <p:txBody>
          <a:bodyPr/>
          <a:lstStyle/>
          <a:p>
            <a:fld id="{9D9F8B9A-560A-470D-9EA6-79F5999904E6}" type="slidenum">
              <a:rPr lang="en-US" smtClean="0">
                <a:solidFill>
                  <a:srgbClr val="003245"/>
                </a:solidFill>
                <a:latin typeface="Trebuchet MS"/>
                <a:ea typeface="ヒラギノ角ゴ ProN W3"/>
                <a:cs typeface="ヒラギノ角ゴ ProN W3"/>
              </a:rPr>
              <a:pPr/>
              <a:t>‹Nr.›</a:t>
            </a:fld>
            <a:endParaRPr lang="en-US" dirty="0">
              <a:solidFill>
                <a:srgbClr val="003245"/>
              </a:solidFill>
              <a:latin typeface="Trebuchet MS"/>
              <a:ea typeface="ヒラギノ角ゴ ProN W3"/>
              <a:cs typeface="ヒラギノ角ゴ ProN W3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 flipH="1">
            <a:off x="8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o 2 </a:t>
            </a:r>
            <a:r>
              <a:rPr lang="en-GB" dirty="0" err="1" smtClean="0"/>
              <a:t>líneas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683" y="116632"/>
            <a:ext cx="571192" cy="53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01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8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42380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9" y="188913"/>
            <a:ext cx="8229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9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342635339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10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pitchFamily="10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pitchFamily="10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pitchFamily="10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ＭＳ Ｐゴシック" pitchFamily="10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10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4425889" y="6464175"/>
            <a:ext cx="279065" cy="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72534"/>
                </a:solidFill>
                <a:latin typeface="Trebuchet MS" pitchFamily="34" charset="0"/>
                <a:ea typeface="ヒラギノ角ゴ ProN W3" pitchFamily="122" charset="-128"/>
                <a:sym typeface="Trebuchet MS" pitchFamily="34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pitchFamily="122" charset="0"/>
                <a:ea typeface="ヒラギノ角ゴ ProN W3" pitchFamily="122" charset="-128"/>
                <a:sym typeface="Gill Sans" pitchFamily="122" charset="0"/>
              </a:defRPr>
            </a:lvl9pPr>
          </a:lstStyle>
          <a:p>
            <a:fld id="{9D9F8B9A-560A-470D-9EA6-79F5999904E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tangle 13"/>
          <p:cNvSpPr>
            <a:spLocks/>
          </p:cNvSpPr>
          <p:nvPr userDrawn="1"/>
        </p:nvSpPr>
        <p:spPr bwMode="auto">
          <a:xfrm rot="10800000">
            <a:off x="7164302" y="6332538"/>
            <a:ext cx="864577" cy="49212"/>
          </a:xfrm>
          <a:prstGeom prst="rect">
            <a:avLst/>
          </a:prstGeom>
          <a:solidFill>
            <a:srgbClr val="15627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sp>
        <p:nvSpPr>
          <p:cNvPr id="9" name="Rectangle 12"/>
          <p:cNvSpPr>
            <a:spLocks/>
          </p:cNvSpPr>
          <p:nvPr userDrawn="1"/>
        </p:nvSpPr>
        <p:spPr bwMode="auto">
          <a:xfrm rot="10800000">
            <a:off x="8015690" y="6332538"/>
            <a:ext cx="1122485" cy="49212"/>
          </a:xfrm>
          <a:prstGeom prst="rect">
            <a:avLst/>
          </a:prstGeom>
          <a:solidFill>
            <a:srgbClr val="11536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14"/>
          <p:cNvSpPr>
            <a:spLocks/>
          </p:cNvSpPr>
          <p:nvPr userDrawn="1"/>
        </p:nvSpPr>
        <p:spPr bwMode="auto">
          <a:xfrm rot="10800000">
            <a:off x="6268925" y="6332538"/>
            <a:ext cx="895350" cy="49212"/>
          </a:xfrm>
          <a:prstGeom prst="rect">
            <a:avLst/>
          </a:prstGeom>
          <a:solidFill>
            <a:srgbClr val="1C849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15"/>
          <p:cNvSpPr>
            <a:spLocks/>
          </p:cNvSpPr>
          <p:nvPr userDrawn="1"/>
        </p:nvSpPr>
        <p:spPr bwMode="auto">
          <a:xfrm rot="10800000">
            <a:off x="-5848" y="6332538"/>
            <a:ext cx="6274777" cy="49212"/>
          </a:xfrm>
          <a:prstGeom prst="rect">
            <a:avLst/>
          </a:prstGeom>
          <a:solidFill>
            <a:srgbClr val="29C6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4"/>
          <p:cNvSpPr>
            <a:spLocks/>
          </p:cNvSpPr>
          <p:nvPr userDrawn="1"/>
        </p:nvSpPr>
        <p:spPr bwMode="auto">
          <a:xfrm>
            <a:off x="8417178" y="73"/>
            <a:ext cx="65943" cy="836613"/>
          </a:xfrm>
          <a:prstGeom prst="rect">
            <a:avLst/>
          </a:prstGeom>
          <a:solidFill>
            <a:srgbClr val="003B45"/>
          </a:solidFill>
          <a:ln>
            <a:noFill/>
          </a:ln>
          <a:extLst/>
        </p:spPr>
        <p:txBody>
          <a:bodyPr lIns="0" tIns="0" rIns="0" bIns="0"/>
          <a:lstStyle/>
          <a:p>
            <a:endParaRPr lang="es-ES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grpSp>
        <p:nvGrpSpPr>
          <p:cNvPr id="13" name="Agrupar 13"/>
          <p:cNvGrpSpPr>
            <a:grpSpLocks/>
          </p:cNvGrpSpPr>
          <p:nvPr userDrawn="1"/>
        </p:nvGrpSpPr>
        <p:grpSpPr bwMode="auto">
          <a:xfrm flipH="1">
            <a:off x="-5862" y="836613"/>
            <a:ext cx="9144000" cy="49212"/>
            <a:chOff x="-6350" y="6332112"/>
            <a:chExt cx="9906000" cy="49216"/>
          </a:xfrm>
        </p:grpSpPr>
        <p:sp>
          <p:nvSpPr>
            <p:cNvPr id="14" name="Rectangle 13"/>
            <p:cNvSpPr>
              <a:spLocks/>
            </p:cNvSpPr>
            <p:nvPr userDrawn="1"/>
          </p:nvSpPr>
          <p:spPr bwMode="auto">
            <a:xfrm rot="10800000">
              <a:off x="7761312" y="6332112"/>
              <a:ext cx="936102" cy="49215"/>
            </a:xfrm>
            <a:prstGeom prst="rect">
              <a:avLst/>
            </a:prstGeom>
            <a:solidFill>
              <a:srgbClr val="15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>
                <a:solidFill>
                  <a:srgbClr val="003F52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5" name="Rectangle 12"/>
            <p:cNvSpPr>
              <a:spLocks/>
            </p:cNvSpPr>
            <p:nvPr userDrawn="1"/>
          </p:nvSpPr>
          <p:spPr bwMode="auto">
            <a:xfrm rot="10800000">
              <a:off x="8682892" y="6332114"/>
              <a:ext cx="1216758" cy="49148"/>
            </a:xfrm>
            <a:prstGeom prst="rect">
              <a:avLst/>
            </a:prstGeom>
            <a:solidFill>
              <a:srgbClr val="115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>
                <a:solidFill>
                  <a:srgbClr val="003F52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6" name="Rectangle 14"/>
            <p:cNvSpPr>
              <a:spLocks/>
            </p:cNvSpPr>
            <p:nvPr userDrawn="1"/>
          </p:nvSpPr>
          <p:spPr bwMode="auto">
            <a:xfrm rot="10800000">
              <a:off x="6791568" y="6332112"/>
              <a:ext cx="969744" cy="49215"/>
            </a:xfrm>
            <a:prstGeom prst="rect">
              <a:avLst/>
            </a:prstGeom>
            <a:solidFill>
              <a:srgbClr val="1C8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>
                <a:solidFill>
                  <a:srgbClr val="003F52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17" name="Rectangle 15"/>
            <p:cNvSpPr>
              <a:spLocks/>
            </p:cNvSpPr>
            <p:nvPr userDrawn="1"/>
          </p:nvSpPr>
          <p:spPr bwMode="auto">
            <a:xfrm rot="10800000">
              <a:off x="-6350" y="6332115"/>
              <a:ext cx="6797675" cy="49213"/>
            </a:xfrm>
            <a:prstGeom prst="rect">
              <a:avLst/>
            </a:prstGeom>
            <a:solidFill>
              <a:srgbClr val="29C6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s-ES">
                <a:solidFill>
                  <a:srgbClr val="003F52"/>
                </a:solidFill>
                <a:latin typeface="Arial"/>
                <a:ea typeface="ＭＳ Ｐゴシック"/>
              </a:endParaRPr>
            </a:p>
          </p:txBody>
        </p:sp>
      </p:grpSp>
      <p:sp>
        <p:nvSpPr>
          <p:cNvPr id="18" name="AutoShape 5"/>
          <p:cNvSpPr>
            <a:spLocks/>
          </p:cNvSpPr>
          <p:nvPr userDrawn="1"/>
        </p:nvSpPr>
        <p:spPr bwMode="auto">
          <a:xfrm>
            <a:off x="8028853" y="6502400"/>
            <a:ext cx="830873" cy="249238"/>
          </a:xfrm>
          <a:custGeom>
            <a:avLst/>
            <a:gdLst>
              <a:gd name="T0" fmla="*/ 0 w 21600"/>
              <a:gd name="T1" fmla="*/ 892206852 h 21600"/>
              <a:gd name="T2" fmla="*/ 2147483647 w 21600"/>
              <a:gd name="T3" fmla="*/ 141473318 h 21600"/>
              <a:gd name="T4" fmla="*/ 2147483647 w 21600"/>
              <a:gd name="T5" fmla="*/ 96575026 h 21600"/>
              <a:gd name="T6" fmla="*/ 2147483647 w 21600"/>
              <a:gd name="T7" fmla="*/ 275193756 h 21600"/>
              <a:gd name="T8" fmla="*/ 2147483647 w 21600"/>
              <a:gd name="T9" fmla="*/ 59300706 h 21600"/>
              <a:gd name="T10" fmla="*/ 2147483647 w 21600"/>
              <a:gd name="T11" fmla="*/ 702363606 h 21600"/>
              <a:gd name="T12" fmla="*/ 2147483647 w 21600"/>
              <a:gd name="T13" fmla="*/ 341566847 h 21600"/>
              <a:gd name="T14" fmla="*/ 2147483647 w 21600"/>
              <a:gd name="T15" fmla="*/ 6989884 h 21600"/>
              <a:gd name="T16" fmla="*/ 2147483647 w 21600"/>
              <a:gd name="T17" fmla="*/ 12835521 h 21600"/>
              <a:gd name="T18" fmla="*/ 2147483647 w 21600"/>
              <a:gd name="T19" fmla="*/ 406713202 h 21600"/>
              <a:gd name="T20" fmla="*/ 2147483647 w 21600"/>
              <a:gd name="T21" fmla="*/ 446866336 h 21600"/>
              <a:gd name="T22" fmla="*/ 2147483647 w 21600"/>
              <a:gd name="T23" fmla="*/ 193528986 h 21600"/>
              <a:gd name="T24" fmla="*/ 2147483647 w 21600"/>
              <a:gd name="T25" fmla="*/ 592022721 h 21600"/>
              <a:gd name="T26" fmla="*/ 2147483647 w 21600"/>
              <a:gd name="T27" fmla="*/ 635735349 h 21600"/>
              <a:gd name="T28" fmla="*/ 2147483647 w 21600"/>
              <a:gd name="T29" fmla="*/ 421156883 h 21600"/>
              <a:gd name="T30" fmla="*/ 2147483647 w 21600"/>
              <a:gd name="T31" fmla="*/ 88484663 h 21600"/>
              <a:gd name="T32" fmla="*/ 2147483647 w 21600"/>
              <a:gd name="T33" fmla="*/ 232540374 h 21600"/>
              <a:gd name="T34" fmla="*/ 2147483647 w 21600"/>
              <a:gd name="T35" fmla="*/ 232540374 h 21600"/>
              <a:gd name="T36" fmla="*/ 2147483647 w 21600"/>
              <a:gd name="T37" fmla="*/ 528997692 h 21600"/>
              <a:gd name="T38" fmla="*/ 2147483647 w 21600"/>
              <a:gd name="T39" fmla="*/ 523871306 h 21600"/>
              <a:gd name="T40" fmla="*/ 2147483647 w 21600"/>
              <a:gd name="T41" fmla="*/ 493754362 h 21600"/>
              <a:gd name="T42" fmla="*/ 2147483647 w 21600"/>
              <a:gd name="T43" fmla="*/ 631585869 h 21600"/>
              <a:gd name="T44" fmla="*/ 2147483647 w 21600"/>
              <a:gd name="T45" fmla="*/ 201322939 h 21600"/>
              <a:gd name="T46" fmla="*/ 2147483647 w 21600"/>
              <a:gd name="T47" fmla="*/ 482658754 h 21600"/>
              <a:gd name="T48" fmla="*/ 2147483647 w 21600"/>
              <a:gd name="T49" fmla="*/ 231014554 h 21600"/>
              <a:gd name="T50" fmla="*/ 2147483647 w 21600"/>
              <a:gd name="T51" fmla="*/ 318228550 h 21600"/>
              <a:gd name="T52" fmla="*/ 2147483647 w 21600"/>
              <a:gd name="T53" fmla="*/ 277015998 h 21600"/>
              <a:gd name="T54" fmla="*/ 2147483647 w 21600"/>
              <a:gd name="T55" fmla="*/ 522811888 h 21600"/>
              <a:gd name="T56" fmla="*/ 2147483647 w 21600"/>
              <a:gd name="T57" fmla="*/ 219323441 h 21600"/>
              <a:gd name="T58" fmla="*/ 2147483647 w 21600"/>
              <a:gd name="T59" fmla="*/ 536451489 h 21600"/>
              <a:gd name="T60" fmla="*/ 2147483647 w 21600"/>
              <a:gd name="T61" fmla="*/ 359611267 h 21600"/>
              <a:gd name="T62" fmla="*/ 2147483647 w 21600"/>
              <a:gd name="T63" fmla="*/ 245035739 h 21600"/>
              <a:gd name="T64" fmla="*/ 2147483647 w 21600"/>
              <a:gd name="T65" fmla="*/ 482658754 h 21600"/>
              <a:gd name="T66" fmla="*/ 2147483647 w 21600"/>
              <a:gd name="T67" fmla="*/ 710539155 h 21600"/>
              <a:gd name="T68" fmla="*/ 2147483647 w 21600"/>
              <a:gd name="T69" fmla="*/ 238512269 h 21600"/>
              <a:gd name="T70" fmla="*/ 2147483647 w 21600"/>
              <a:gd name="T71" fmla="*/ 386550130 h 21600"/>
              <a:gd name="T72" fmla="*/ 2147483647 w 21600"/>
              <a:gd name="T73" fmla="*/ 290400434 h 21600"/>
              <a:gd name="T74" fmla="*/ 2147483647 w 21600"/>
              <a:gd name="T75" fmla="*/ 415056069 h 21600"/>
              <a:gd name="T76" fmla="*/ 2147483647 w 21600"/>
              <a:gd name="T77" fmla="*/ 544753284 h 21600"/>
              <a:gd name="T78" fmla="*/ 2147483647 w 21600"/>
              <a:gd name="T79" fmla="*/ 589991905 h 21600"/>
              <a:gd name="T80" fmla="*/ 2147483647 w 21600"/>
              <a:gd name="T81" fmla="*/ 201067773 h 21600"/>
              <a:gd name="T82" fmla="*/ 2147483647 w 21600"/>
              <a:gd name="T83" fmla="*/ 231736294 h 21600"/>
              <a:gd name="T84" fmla="*/ 2147483647 w 21600"/>
              <a:gd name="T85" fmla="*/ 241690339 h 21600"/>
              <a:gd name="T86" fmla="*/ 2147483647 w 21600"/>
              <a:gd name="T87" fmla="*/ 501633500 h 21600"/>
              <a:gd name="T88" fmla="*/ 2147483647 w 21600"/>
              <a:gd name="T89" fmla="*/ 202171109 h 21600"/>
              <a:gd name="T90" fmla="*/ 2147483647 w 21600"/>
              <a:gd name="T91" fmla="*/ 34859246 h 21600"/>
              <a:gd name="T92" fmla="*/ 2147483647 w 21600"/>
              <a:gd name="T93" fmla="*/ 161040897 h 21600"/>
              <a:gd name="T94" fmla="*/ 2147483647 w 21600"/>
              <a:gd name="T95" fmla="*/ 209369568 h 21600"/>
              <a:gd name="T96" fmla="*/ 2147483647 w 21600"/>
              <a:gd name="T97" fmla="*/ 245966066 h 21600"/>
              <a:gd name="T98" fmla="*/ 2147483647 w 21600"/>
              <a:gd name="T99" fmla="*/ 501592243 h 21600"/>
              <a:gd name="T100" fmla="*/ 2147483647 w 21600"/>
              <a:gd name="T101" fmla="*/ 239486513 h 21600"/>
              <a:gd name="T102" fmla="*/ 2147483647 w 21600"/>
              <a:gd name="T103" fmla="*/ 497651349 h 21600"/>
              <a:gd name="T104" fmla="*/ 2147483647 w 21600"/>
              <a:gd name="T105" fmla="*/ 415522655 h 216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1600" h="21600">
                <a:moveTo>
                  <a:pt x="21600" y="21064"/>
                </a:moveTo>
                <a:cubicBezTo>
                  <a:pt x="21600" y="20776"/>
                  <a:pt x="16158" y="20540"/>
                  <a:pt x="10801" y="20540"/>
                </a:cubicBezTo>
                <a:cubicBezTo>
                  <a:pt x="5443" y="20540"/>
                  <a:pt x="0" y="20776"/>
                  <a:pt x="0" y="21064"/>
                </a:cubicBezTo>
                <a:cubicBezTo>
                  <a:pt x="0" y="21350"/>
                  <a:pt x="5443" y="21600"/>
                  <a:pt x="10801" y="21600"/>
                </a:cubicBezTo>
                <a:cubicBezTo>
                  <a:pt x="16158" y="21599"/>
                  <a:pt x="21600" y="21350"/>
                  <a:pt x="21600" y="21064"/>
                </a:cubicBezTo>
                <a:close/>
                <a:moveTo>
                  <a:pt x="16099" y="3340"/>
                </a:moveTo>
                <a:cubicBezTo>
                  <a:pt x="16246" y="3334"/>
                  <a:pt x="16394" y="2835"/>
                  <a:pt x="16425" y="2245"/>
                </a:cubicBezTo>
                <a:cubicBezTo>
                  <a:pt x="16461" y="1634"/>
                  <a:pt x="16365" y="1165"/>
                  <a:pt x="16216" y="1179"/>
                </a:cubicBezTo>
                <a:cubicBezTo>
                  <a:pt x="16070" y="1180"/>
                  <a:pt x="15924" y="1670"/>
                  <a:pt x="15889" y="2280"/>
                </a:cubicBezTo>
                <a:cubicBezTo>
                  <a:pt x="15858" y="2875"/>
                  <a:pt x="15949" y="3352"/>
                  <a:pt x="16099" y="3340"/>
                </a:cubicBezTo>
                <a:close/>
                <a:moveTo>
                  <a:pt x="2148" y="6604"/>
                </a:moveTo>
                <a:lnTo>
                  <a:pt x="2183" y="6497"/>
                </a:lnTo>
                <a:cubicBezTo>
                  <a:pt x="2134" y="6207"/>
                  <a:pt x="2116" y="5697"/>
                  <a:pt x="2119" y="5390"/>
                </a:cubicBezTo>
                <a:cubicBezTo>
                  <a:pt x="2136" y="2842"/>
                  <a:pt x="2874" y="1400"/>
                  <a:pt x="4024" y="1400"/>
                </a:cubicBezTo>
                <a:lnTo>
                  <a:pt x="4661" y="1400"/>
                </a:lnTo>
                <a:cubicBezTo>
                  <a:pt x="4291" y="2185"/>
                  <a:pt x="3981" y="3230"/>
                  <a:pt x="3743" y="5197"/>
                </a:cubicBezTo>
                <a:cubicBezTo>
                  <a:pt x="3640" y="6043"/>
                  <a:pt x="3153" y="10591"/>
                  <a:pt x="2954" y="12638"/>
                </a:cubicBezTo>
                <a:cubicBezTo>
                  <a:pt x="2706" y="15072"/>
                  <a:pt x="2548" y="16177"/>
                  <a:pt x="2352" y="16582"/>
                </a:cubicBezTo>
                <a:lnTo>
                  <a:pt x="2385" y="16802"/>
                </a:lnTo>
                <a:cubicBezTo>
                  <a:pt x="2937" y="16925"/>
                  <a:pt x="3266" y="15896"/>
                  <a:pt x="3478" y="13994"/>
                </a:cubicBezTo>
                <a:cubicBezTo>
                  <a:pt x="3680" y="12197"/>
                  <a:pt x="3947" y="9336"/>
                  <a:pt x="4078" y="8064"/>
                </a:cubicBezTo>
                <a:cubicBezTo>
                  <a:pt x="4502" y="3971"/>
                  <a:pt x="4688" y="2248"/>
                  <a:pt x="5026" y="1400"/>
                </a:cubicBezTo>
                <a:cubicBezTo>
                  <a:pt x="5497" y="1389"/>
                  <a:pt x="5951" y="1389"/>
                  <a:pt x="5951" y="1389"/>
                </a:cubicBezTo>
                <a:cubicBezTo>
                  <a:pt x="6458" y="1340"/>
                  <a:pt x="6674" y="880"/>
                  <a:pt x="6832" y="165"/>
                </a:cubicBezTo>
                <a:lnTo>
                  <a:pt x="6796" y="0"/>
                </a:lnTo>
                <a:cubicBezTo>
                  <a:pt x="6670" y="251"/>
                  <a:pt x="6395" y="302"/>
                  <a:pt x="6162" y="303"/>
                </a:cubicBezTo>
                <a:lnTo>
                  <a:pt x="3875" y="303"/>
                </a:lnTo>
                <a:cubicBezTo>
                  <a:pt x="2588" y="303"/>
                  <a:pt x="1799" y="1846"/>
                  <a:pt x="1671" y="4142"/>
                </a:cubicBezTo>
                <a:cubicBezTo>
                  <a:pt x="1608" y="5253"/>
                  <a:pt x="1777" y="6456"/>
                  <a:pt x="2148" y="6604"/>
                </a:cubicBezTo>
                <a:close/>
                <a:moveTo>
                  <a:pt x="6336" y="9602"/>
                </a:moveTo>
                <a:cubicBezTo>
                  <a:pt x="6013" y="11310"/>
                  <a:pt x="5562" y="12860"/>
                  <a:pt x="5174" y="12860"/>
                </a:cubicBezTo>
                <a:cubicBezTo>
                  <a:pt x="5009" y="12881"/>
                  <a:pt x="4936" y="12535"/>
                  <a:pt x="4940" y="11843"/>
                </a:cubicBezTo>
                <a:cubicBezTo>
                  <a:pt x="4940" y="11428"/>
                  <a:pt x="4966" y="10844"/>
                  <a:pt x="4989" y="10550"/>
                </a:cubicBezTo>
                <a:cubicBezTo>
                  <a:pt x="5355" y="9874"/>
                  <a:pt x="5728" y="9115"/>
                  <a:pt x="6060" y="7863"/>
                </a:cubicBezTo>
                <a:cubicBezTo>
                  <a:pt x="6246" y="7137"/>
                  <a:pt x="6370" y="6407"/>
                  <a:pt x="6376" y="5655"/>
                </a:cubicBezTo>
                <a:cubicBezTo>
                  <a:pt x="6380" y="4944"/>
                  <a:pt x="6257" y="4583"/>
                  <a:pt x="6015" y="4569"/>
                </a:cubicBezTo>
                <a:cubicBezTo>
                  <a:pt x="5664" y="4554"/>
                  <a:pt x="5243" y="5429"/>
                  <a:pt x="4968" y="6495"/>
                </a:cubicBezTo>
                <a:cubicBezTo>
                  <a:pt x="4609" y="7927"/>
                  <a:pt x="4332" y="9949"/>
                  <a:pt x="4325" y="11748"/>
                </a:cubicBezTo>
                <a:cubicBezTo>
                  <a:pt x="4321" y="13024"/>
                  <a:pt x="4487" y="14037"/>
                  <a:pt x="4936" y="13977"/>
                </a:cubicBezTo>
                <a:cubicBezTo>
                  <a:pt x="5417" y="13928"/>
                  <a:pt x="5891" y="12574"/>
                  <a:pt x="6133" y="11593"/>
                </a:cubicBezTo>
                <a:cubicBezTo>
                  <a:pt x="6105" y="12014"/>
                  <a:pt x="6085" y="12408"/>
                  <a:pt x="6085" y="12732"/>
                </a:cubicBezTo>
                <a:cubicBezTo>
                  <a:pt x="6085" y="13864"/>
                  <a:pt x="6239" y="14667"/>
                  <a:pt x="6544" y="15009"/>
                </a:cubicBezTo>
                <a:lnTo>
                  <a:pt x="6605" y="14903"/>
                </a:lnTo>
                <a:cubicBezTo>
                  <a:pt x="6578" y="14599"/>
                  <a:pt x="6571" y="14277"/>
                  <a:pt x="6578" y="13919"/>
                </a:cubicBezTo>
                <a:cubicBezTo>
                  <a:pt x="6599" y="12819"/>
                  <a:pt x="6719" y="11576"/>
                  <a:pt x="6894" y="9943"/>
                </a:cubicBezTo>
                <a:cubicBezTo>
                  <a:pt x="7231" y="6855"/>
                  <a:pt x="7720" y="3323"/>
                  <a:pt x="7934" y="1239"/>
                </a:cubicBezTo>
                <a:lnTo>
                  <a:pt x="7422" y="1596"/>
                </a:lnTo>
                <a:cubicBezTo>
                  <a:pt x="7342" y="1656"/>
                  <a:pt x="7292" y="1877"/>
                  <a:pt x="7265" y="2089"/>
                </a:cubicBezTo>
                <a:cubicBezTo>
                  <a:pt x="7018" y="4008"/>
                  <a:pt x="6764" y="6055"/>
                  <a:pt x="6447" y="8720"/>
                </a:cubicBezTo>
                <a:cubicBezTo>
                  <a:pt x="6410" y="9004"/>
                  <a:pt x="6376" y="9305"/>
                  <a:pt x="6336" y="9602"/>
                </a:cubicBezTo>
                <a:close/>
                <a:moveTo>
                  <a:pt x="5856" y="5490"/>
                </a:moveTo>
                <a:cubicBezTo>
                  <a:pt x="5935" y="5490"/>
                  <a:pt x="5963" y="5689"/>
                  <a:pt x="5963" y="5944"/>
                </a:cubicBezTo>
                <a:cubicBezTo>
                  <a:pt x="5963" y="7146"/>
                  <a:pt x="5556" y="8686"/>
                  <a:pt x="5037" y="9810"/>
                </a:cubicBezTo>
                <a:cubicBezTo>
                  <a:pt x="5167" y="7947"/>
                  <a:pt x="5534" y="5472"/>
                  <a:pt x="5856" y="5490"/>
                </a:cubicBezTo>
                <a:close/>
                <a:moveTo>
                  <a:pt x="14619" y="12665"/>
                </a:moveTo>
                <a:cubicBezTo>
                  <a:pt x="14619" y="13518"/>
                  <a:pt x="14767" y="14043"/>
                  <a:pt x="15050" y="14014"/>
                </a:cubicBezTo>
                <a:cubicBezTo>
                  <a:pt x="15344" y="13993"/>
                  <a:pt x="15642" y="13359"/>
                  <a:pt x="15889" y="12489"/>
                </a:cubicBezTo>
                <a:cubicBezTo>
                  <a:pt x="15936" y="13410"/>
                  <a:pt x="16117" y="14077"/>
                  <a:pt x="16488" y="14028"/>
                </a:cubicBezTo>
                <a:cubicBezTo>
                  <a:pt x="16874" y="13977"/>
                  <a:pt x="17243" y="13095"/>
                  <a:pt x="17499" y="12073"/>
                </a:cubicBezTo>
                <a:lnTo>
                  <a:pt x="17499" y="12368"/>
                </a:lnTo>
                <a:cubicBezTo>
                  <a:pt x="17499" y="13315"/>
                  <a:pt x="17633" y="14021"/>
                  <a:pt x="17929" y="14021"/>
                </a:cubicBezTo>
                <a:cubicBezTo>
                  <a:pt x="18248" y="14021"/>
                  <a:pt x="18615" y="13146"/>
                  <a:pt x="18906" y="11641"/>
                </a:cubicBezTo>
                <a:lnTo>
                  <a:pt x="18914" y="11657"/>
                </a:lnTo>
                <a:cubicBezTo>
                  <a:pt x="18888" y="12014"/>
                  <a:pt x="18856" y="12620"/>
                  <a:pt x="18852" y="13025"/>
                </a:cubicBezTo>
                <a:cubicBezTo>
                  <a:pt x="18847" y="14159"/>
                  <a:pt x="19032" y="14816"/>
                  <a:pt x="19289" y="15003"/>
                </a:cubicBezTo>
                <a:lnTo>
                  <a:pt x="19352" y="14911"/>
                </a:lnTo>
                <a:cubicBezTo>
                  <a:pt x="19258" y="14087"/>
                  <a:pt x="19389" y="12036"/>
                  <a:pt x="19444" y="11353"/>
                </a:cubicBezTo>
                <a:cubicBezTo>
                  <a:pt x="19635" y="9107"/>
                  <a:pt x="19938" y="6540"/>
                  <a:pt x="20114" y="5205"/>
                </a:cubicBezTo>
                <a:cubicBezTo>
                  <a:pt x="20034" y="4955"/>
                  <a:pt x="19847" y="4786"/>
                  <a:pt x="19647" y="4753"/>
                </a:cubicBezTo>
                <a:cubicBezTo>
                  <a:pt x="18983" y="4665"/>
                  <a:pt x="18316" y="5664"/>
                  <a:pt x="17830" y="8808"/>
                </a:cubicBezTo>
                <a:cubicBezTo>
                  <a:pt x="17746" y="9356"/>
                  <a:pt x="17655" y="9985"/>
                  <a:pt x="17587" y="10651"/>
                </a:cubicBezTo>
                <a:cubicBezTo>
                  <a:pt x="17518" y="10987"/>
                  <a:pt x="17445" y="11287"/>
                  <a:pt x="17415" y="11395"/>
                </a:cubicBezTo>
                <a:cubicBezTo>
                  <a:pt x="17239" y="12014"/>
                  <a:pt x="16989" y="12807"/>
                  <a:pt x="16735" y="12819"/>
                </a:cubicBezTo>
                <a:cubicBezTo>
                  <a:pt x="16590" y="12829"/>
                  <a:pt x="16510" y="12458"/>
                  <a:pt x="16514" y="11799"/>
                </a:cubicBezTo>
                <a:cubicBezTo>
                  <a:pt x="16516" y="9284"/>
                  <a:pt x="17124" y="5464"/>
                  <a:pt x="17538" y="5454"/>
                </a:cubicBezTo>
                <a:cubicBezTo>
                  <a:pt x="17650" y="5454"/>
                  <a:pt x="17700" y="5635"/>
                  <a:pt x="17700" y="5987"/>
                </a:cubicBezTo>
                <a:cubicBezTo>
                  <a:pt x="17700" y="6406"/>
                  <a:pt x="17621" y="6981"/>
                  <a:pt x="17510" y="7352"/>
                </a:cubicBezTo>
                <a:lnTo>
                  <a:pt x="17558" y="7513"/>
                </a:lnTo>
                <a:cubicBezTo>
                  <a:pt x="17835" y="7124"/>
                  <a:pt x="18093" y="6420"/>
                  <a:pt x="18095" y="5671"/>
                </a:cubicBezTo>
                <a:cubicBezTo>
                  <a:pt x="18095" y="4817"/>
                  <a:pt x="17825" y="4658"/>
                  <a:pt x="17585" y="4665"/>
                </a:cubicBezTo>
                <a:cubicBezTo>
                  <a:pt x="17262" y="4681"/>
                  <a:pt x="16861" y="5257"/>
                  <a:pt x="16539" y="6540"/>
                </a:cubicBezTo>
                <a:cubicBezTo>
                  <a:pt x="16136" y="8149"/>
                  <a:pt x="15927" y="10079"/>
                  <a:pt x="15886" y="11456"/>
                </a:cubicBezTo>
                <a:cubicBezTo>
                  <a:pt x="15702" y="12240"/>
                  <a:pt x="15496" y="12775"/>
                  <a:pt x="15358" y="12781"/>
                </a:cubicBezTo>
                <a:cubicBezTo>
                  <a:pt x="15281" y="12792"/>
                  <a:pt x="15225" y="12639"/>
                  <a:pt x="15224" y="12343"/>
                </a:cubicBezTo>
                <a:cubicBezTo>
                  <a:pt x="15224" y="12081"/>
                  <a:pt x="15266" y="11546"/>
                  <a:pt x="15336" y="10851"/>
                </a:cubicBezTo>
                <a:cubicBezTo>
                  <a:pt x="15515" y="9231"/>
                  <a:pt x="15772" y="7212"/>
                  <a:pt x="16090" y="4811"/>
                </a:cubicBezTo>
                <a:cubicBezTo>
                  <a:pt x="16090" y="4811"/>
                  <a:pt x="15608" y="5106"/>
                  <a:pt x="15538" y="5178"/>
                </a:cubicBezTo>
                <a:cubicBezTo>
                  <a:pt x="15465" y="5246"/>
                  <a:pt x="15409" y="5421"/>
                  <a:pt x="15377" y="5663"/>
                </a:cubicBezTo>
                <a:cubicBezTo>
                  <a:pt x="15170" y="7261"/>
                  <a:pt x="14925" y="9107"/>
                  <a:pt x="14773" y="10483"/>
                </a:cubicBezTo>
                <a:cubicBezTo>
                  <a:pt x="14677" y="11351"/>
                  <a:pt x="14619" y="12173"/>
                  <a:pt x="14619" y="12665"/>
                </a:cubicBezTo>
                <a:close/>
                <a:moveTo>
                  <a:pt x="19138" y="5785"/>
                </a:moveTo>
                <a:cubicBezTo>
                  <a:pt x="19291" y="5520"/>
                  <a:pt x="19420" y="5503"/>
                  <a:pt x="19529" y="5583"/>
                </a:cubicBezTo>
                <a:cubicBezTo>
                  <a:pt x="19488" y="5895"/>
                  <a:pt x="19302" y="7261"/>
                  <a:pt x="19158" y="8490"/>
                </a:cubicBezTo>
                <a:cubicBezTo>
                  <a:pt x="18929" y="10417"/>
                  <a:pt x="18585" y="12362"/>
                  <a:pt x="18267" y="12639"/>
                </a:cubicBezTo>
                <a:cubicBezTo>
                  <a:pt x="18157" y="12754"/>
                  <a:pt x="18093" y="12583"/>
                  <a:pt x="18095" y="12183"/>
                </a:cubicBezTo>
                <a:cubicBezTo>
                  <a:pt x="18104" y="10478"/>
                  <a:pt x="18619" y="6672"/>
                  <a:pt x="19138" y="5785"/>
                </a:cubicBezTo>
                <a:close/>
                <a:moveTo>
                  <a:pt x="7191" y="11749"/>
                </a:moveTo>
                <a:cubicBezTo>
                  <a:pt x="7187" y="12996"/>
                  <a:pt x="7367" y="14037"/>
                  <a:pt x="7828" y="13977"/>
                </a:cubicBezTo>
                <a:cubicBezTo>
                  <a:pt x="8321" y="13929"/>
                  <a:pt x="8771" y="12887"/>
                  <a:pt x="9160" y="11395"/>
                </a:cubicBezTo>
                <a:cubicBezTo>
                  <a:pt x="9062" y="12352"/>
                  <a:pt x="8978" y="13174"/>
                  <a:pt x="8928" y="13618"/>
                </a:cubicBezTo>
                <a:cubicBezTo>
                  <a:pt x="8784" y="14935"/>
                  <a:pt x="8677" y="15997"/>
                  <a:pt x="8456" y="16614"/>
                </a:cubicBezTo>
                <a:lnTo>
                  <a:pt x="8480" y="16775"/>
                </a:lnTo>
                <a:cubicBezTo>
                  <a:pt x="9130" y="16912"/>
                  <a:pt x="9375" y="15243"/>
                  <a:pt x="9643" y="12520"/>
                </a:cubicBezTo>
                <a:cubicBezTo>
                  <a:pt x="9910" y="9793"/>
                  <a:pt x="10137" y="7425"/>
                  <a:pt x="10313" y="5780"/>
                </a:cubicBezTo>
                <a:cubicBezTo>
                  <a:pt x="10598" y="5780"/>
                  <a:pt x="11002" y="5817"/>
                  <a:pt x="11229" y="5631"/>
                </a:cubicBezTo>
                <a:cubicBezTo>
                  <a:pt x="10638" y="6588"/>
                  <a:pt x="10137" y="10023"/>
                  <a:pt x="10196" y="12286"/>
                </a:cubicBezTo>
                <a:cubicBezTo>
                  <a:pt x="10222" y="13286"/>
                  <a:pt x="10386" y="13978"/>
                  <a:pt x="10736" y="13978"/>
                </a:cubicBezTo>
                <a:cubicBezTo>
                  <a:pt x="11413" y="13978"/>
                  <a:pt x="11982" y="11053"/>
                  <a:pt x="12199" y="9126"/>
                </a:cubicBezTo>
                <a:cubicBezTo>
                  <a:pt x="12324" y="8020"/>
                  <a:pt x="12406" y="7075"/>
                  <a:pt x="12420" y="6128"/>
                </a:cubicBezTo>
                <a:cubicBezTo>
                  <a:pt x="12581" y="6026"/>
                  <a:pt x="12735" y="5923"/>
                  <a:pt x="12812" y="5883"/>
                </a:cubicBezTo>
                <a:cubicBezTo>
                  <a:pt x="12960" y="5808"/>
                  <a:pt x="12931" y="6407"/>
                  <a:pt x="12885" y="6856"/>
                </a:cubicBezTo>
                <a:cubicBezTo>
                  <a:pt x="12608" y="9678"/>
                  <a:pt x="12129" y="13774"/>
                  <a:pt x="12127" y="13838"/>
                </a:cubicBezTo>
                <a:lnTo>
                  <a:pt x="12656" y="13838"/>
                </a:lnTo>
                <a:cubicBezTo>
                  <a:pt x="12885" y="12098"/>
                  <a:pt x="13026" y="10986"/>
                  <a:pt x="13209" y="9799"/>
                </a:cubicBezTo>
                <a:cubicBezTo>
                  <a:pt x="13430" y="8408"/>
                  <a:pt x="13922" y="6112"/>
                  <a:pt x="14117" y="6108"/>
                </a:cubicBezTo>
                <a:cubicBezTo>
                  <a:pt x="14187" y="6108"/>
                  <a:pt x="14205" y="6267"/>
                  <a:pt x="14187" y="6515"/>
                </a:cubicBezTo>
                <a:cubicBezTo>
                  <a:pt x="14153" y="7460"/>
                  <a:pt x="13520" y="11075"/>
                  <a:pt x="13530" y="12861"/>
                </a:cubicBezTo>
                <a:cubicBezTo>
                  <a:pt x="13536" y="14028"/>
                  <a:pt x="13704" y="14735"/>
                  <a:pt x="13999" y="15000"/>
                </a:cubicBezTo>
                <a:lnTo>
                  <a:pt x="14060" y="14874"/>
                </a:lnTo>
                <a:cubicBezTo>
                  <a:pt x="14023" y="14619"/>
                  <a:pt x="14018" y="14302"/>
                  <a:pt x="14017" y="13929"/>
                </a:cubicBezTo>
                <a:cubicBezTo>
                  <a:pt x="14012" y="12738"/>
                  <a:pt x="14278" y="10651"/>
                  <a:pt x="14381" y="9842"/>
                </a:cubicBezTo>
                <a:cubicBezTo>
                  <a:pt x="14544" y="8570"/>
                  <a:pt x="14835" y="6713"/>
                  <a:pt x="14816" y="5696"/>
                </a:cubicBezTo>
                <a:cubicBezTo>
                  <a:pt x="14807" y="5197"/>
                  <a:pt x="14704" y="4753"/>
                  <a:pt x="14471" y="4747"/>
                </a:cubicBezTo>
                <a:cubicBezTo>
                  <a:pt x="14040" y="4739"/>
                  <a:pt x="13611" y="6267"/>
                  <a:pt x="13251" y="8318"/>
                </a:cubicBezTo>
                <a:lnTo>
                  <a:pt x="13241" y="8308"/>
                </a:lnTo>
                <a:cubicBezTo>
                  <a:pt x="13385" y="7116"/>
                  <a:pt x="13498" y="6010"/>
                  <a:pt x="13494" y="5471"/>
                </a:cubicBezTo>
                <a:cubicBezTo>
                  <a:pt x="13491" y="4978"/>
                  <a:pt x="13414" y="4785"/>
                  <a:pt x="13253" y="4785"/>
                </a:cubicBezTo>
                <a:cubicBezTo>
                  <a:pt x="13139" y="4797"/>
                  <a:pt x="12985" y="4954"/>
                  <a:pt x="12832" y="5105"/>
                </a:cubicBezTo>
                <a:cubicBezTo>
                  <a:pt x="12619" y="5306"/>
                  <a:pt x="12395" y="5518"/>
                  <a:pt x="12148" y="5706"/>
                </a:cubicBezTo>
                <a:cubicBezTo>
                  <a:pt x="11998" y="5780"/>
                  <a:pt x="11945" y="5882"/>
                  <a:pt x="11950" y="6080"/>
                </a:cubicBezTo>
                <a:cubicBezTo>
                  <a:pt x="11981" y="9212"/>
                  <a:pt x="11397" y="12892"/>
                  <a:pt x="11007" y="12905"/>
                </a:cubicBezTo>
                <a:cubicBezTo>
                  <a:pt x="10840" y="12905"/>
                  <a:pt x="10802" y="12459"/>
                  <a:pt x="10802" y="11843"/>
                </a:cubicBezTo>
                <a:cubicBezTo>
                  <a:pt x="10801" y="9677"/>
                  <a:pt x="11289" y="6041"/>
                  <a:pt x="11765" y="5463"/>
                </a:cubicBezTo>
                <a:cubicBezTo>
                  <a:pt x="11806" y="5421"/>
                  <a:pt x="11847" y="5389"/>
                  <a:pt x="11874" y="5357"/>
                </a:cubicBezTo>
                <a:lnTo>
                  <a:pt x="11935" y="4773"/>
                </a:lnTo>
                <a:cubicBezTo>
                  <a:pt x="11834" y="4850"/>
                  <a:pt x="11593" y="4863"/>
                  <a:pt x="11467" y="4875"/>
                </a:cubicBezTo>
                <a:lnTo>
                  <a:pt x="10421" y="4875"/>
                </a:lnTo>
                <a:cubicBezTo>
                  <a:pt x="10697" y="2471"/>
                  <a:pt x="11085" y="915"/>
                  <a:pt x="11653" y="823"/>
                </a:cubicBezTo>
                <a:cubicBezTo>
                  <a:pt x="12005" y="779"/>
                  <a:pt x="12243" y="1264"/>
                  <a:pt x="12264" y="2003"/>
                </a:cubicBezTo>
                <a:cubicBezTo>
                  <a:pt x="12278" y="2630"/>
                  <a:pt x="12231" y="3141"/>
                  <a:pt x="12093" y="3660"/>
                </a:cubicBezTo>
                <a:lnTo>
                  <a:pt x="12132" y="3802"/>
                </a:lnTo>
                <a:cubicBezTo>
                  <a:pt x="12443" y="3265"/>
                  <a:pt x="12658" y="2353"/>
                  <a:pt x="12659" y="1732"/>
                </a:cubicBezTo>
                <a:cubicBezTo>
                  <a:pt x="12663" y="767"/>
                  <a:pt x="12345" y="175"/>
                  <a:pt x="11837" y="193"/>
                </a:cubicBezTo>
                <a:cubicBezTo>
                  <a:pt x="11191" y="207"/>
                  <a:pt x="10396" y="739"/>
                  <a:pt x="9840" y="4943"/>
                </a:cubicBezTo>
                <a:cubicBezTo>
                  <a:pt x="9674" y="5036"/>
                  <a:pt x="9524" y="5265"/>
                  <a:pt x="9398" y="5758"/>
                </a:cubicBezTo>
                <a:lnTo>
                  <a:pt x="9421" y="5943"/>
                </a:lnTo>
                <a:cubicBezTo>
                  <a:pt x="9511" y="5825"/>
                  <a:pt x="9618" y="5807"/>
                  <a:pt x="9739" y="5807"/>
                </a:cubicBezTo>
                <a:cubicBezTo>
                  <a:pt x="9662" y="6494"/>
                  <a:pt x="9507" y="7990"/>
                  <a:pt x="9354" y="9529"/>
                </a:cubicBezTo>
                <a:cubicBezTo>
                  <a:pt x="8885" y="11784"/>
                  <a:pt x="8415" y="12859"/>
                  <a:pt x="8071" y="12859"/>
                </a:cubicBezTo>
                <a:cubicBezTo>
                  <a:pt x="7883" y="12880"/>
                  <a:pt x="7808" y="12503"/>
                  <a:pt x="7805" y="11842"/>
                </a:cubicBezTo>
                <a:cubicBezTo>
                  <a:pt x="7803" y="11427"/>
                  <a:pt x="7832" y="10850"/>
                  <a:pt x="7854" y="10549"/>
                </a:cubicBezTo>
                <a:cubicBezTo>
                  <a:pt x="8222" y="9873"/>
                  <a:pt x="8592" y="9114"/>
                  <a:pt x="8926" y="7862"/>
                </a:cubicBezTo>
                <a:cubicBezTo>
                  <a:pt x="9110" y="7136"/>
                  <a:pt x="9238" y="6406"/>
                  <a:pt x="9242" y="5654"/>
                </a:cubicBezTo>
                <a:cubicBezTo>
                  <a:pt x="9245" y="4943"/>
                  <a:pt x="9126" y="4582"/>
                  <a:pt x="8880" y="4568"/>
                </a:cubicBezTo>
                <a:cubicBezTo>
                  <a:pt x="8531" y="4553"/>
                  <a:pt x="8109" y="5428"/>
                  <a:pt x="7834" y="6494"/>
                </a:cubicBezTo>
                <a:cubicBezTo>
                  <a:pt x="7475" y="7927"/>
                  <a:pt x="7197" y="9950"/>
                  <a:pt x="7191" y="11749"/>
                </a:cubicBezTo>
                <a:close/>
                <a:moveTo>
                  <a:pt x="8720" y="5490"/>
                </a:moveTo>
                <a:cubicBezTo>
                  <a:pt x="8799" y="5490"/>
                  <a:pt x="8832" y="5689"/>
                  <a:pt x="8832" y="5944"/>
                </a:cubicBezTo>
                <a:cubicBezTo>
                  <a:pt x="8828" y="7146"/>
                  <a:pt x="8425" y="8686"/>
                  <a:pt x="7901" y="9810"/>
                </a:cubicBezTo>
                <a:cubicBezTo>
                  <a:pt x="8033" y="7947"/>
                  <a:pt x="8400" y="5472"/>
                  <a:pt x="8720" y="5490"/>
                </a:cubicBezTo>
                <a:close/>
                <a:moveTo>
                  <a:pt x="8720" y="5490"/>
                </a:moveTo>
              </a:path>
            </a:pathLst>
          </a:custGeom>
          <a:solidFill>
            <a:srgbClr val="00334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GB">
              <a:solidFill>
                <a:srgbClr val="003F52"/>
              </a:solidFill>
              <a:latin typeface="Arial"/>
              <a:ea typeface="ＭＳ Ｐゴシック"/>
            </a:endParaRPr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58873" y="6464193"/>
            <a:ext cx="2126427" cy="359735"/>
            <a:chOff x="58864" y="6464175"/>
            <a:chExt cx="2126427" cy="359735"/>
          </a:xfrm>
        </p:grpSpPr>
        <p:grpSp>
          <p:nvGrpSpPr>
            <p:cNvPr id="21" name="Group 4"/>
            <p:cNvGrpSpPr>
              <a:grpSpLocks/>
            </p:cNvGrpSpPr>
            <p:nvPr userDrawn="1"/>
          </p:nvGrpSpPr>
          <p:grpSpPr bwMode="auto">
            <a:xfrm>
              <a:off x="179512" y="6464175"/>
              <a:ext cx="888250" cy="136799"/>
              <a:chOff x="-14" y="12"/>
              <a:chExt cx="605" cy="99"/>
            </a:xfrm>
          </p:grpSpPr>
          <p:sp>
            <p:nvSpPr>
              <p:cNvPr id="23" name="AutoShape 2"/>
              <p:cNvSpPr>
                <a:spLocks/>
              </p:cNvSpPr>
              <p:nvPr/>
            </p:nvSpPr>
            <p:spPr bwMode="auto">
              <a:xfrm>
                <a:off x="-14" y="12"/>
                <a:ext cx="54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236" y="9904"/>
                    </a:moveTo>
                    <a:cubicBezTo>
                      <a:pt x="2490" y="10359"/>
                      <a:pt x="2636" y="10997"/>
                      <a:pt x="2734" y="11787"/>
                    </a:cubicBezTo>
                    <a:cubicBezTo>
                      <a:pt x="2833" y="12577"/>
                      <a:pt x="2864" y="13428"/>
                      <a:pt x="2864" y="14460"/>
                    </a:cubicBezTo>
                    <a:cubicBezTo>
                      <a:pt x="2864" y="16952"/>
                      <a:pt x="2688" y="18501"/>
                      <a:pt x="2444" y="19473"/>
                    </a:cubicBezTo>
                    <a:cubicBezTo>
                      <a:pt x="2174" y="20567"/>
                      <a:pt x="1764" y="21175"/>
                      <a:pt x="1105" y="21175"/>
                    </a:cubicBezTo>
                    <a:lnTo>
                      <a:pt x="0" y="21175"/>
                    </a:lnTo>
                    <a:lnTo>
                      <a:pt x="623" y="395"/>
                    </a:lnTo>
                    <a:lnTo>
                      <a:pt x="1717" y="395"/>
                    </a:lnTo>
                    <a:cubicBezTo>
                      <a:pt x="2226" y="395"/>
                      <a:pt x="2480" y="942"/>
                      <a:pt x="2636" y="1671"/>
                    </a:cubicBezTo>
                    <a:cubicBezTo>
                      <a:pt x="2823" y="2552"/>
                      <a:pt x="2885" y="3797"/>
                      <a:pt x="2885" y="4982"/>
                    </a:cubicBezTo>
                    <a:cubicBezTo>
                      <a:pt x="2885" y="7017"/>
                      <a:pt x="2703" y="8871"/>
                      <a:pt x="2236" y="9904"/>
                    </a:cubicBezTo>
                    <a:close/>
                    <a:moveTo>
                      <a:pt x="908" y="17742"/>
                    </a:moveTo>
                    <a:lnTo>
                      <a:pt x="1188" y="17742"/>
                    </a:lnTo>
                    <a:cubicBezTo>
                      <a:pt x="1484" y="17742"/>
                      <a:pt x="1645" y="17529"/>
                      <a:pt x="1775" y="17134"/>
                    </a:cubicBezTo>
                    <a:cubicBezTo>
                      <a:pt x="1920" y="16679"/>
                      <a:pt x="2039" y="15919"/>
                      <a:pt x="2039" y="14643"/>
                    </a:cubicBezTo>
                    <a:cubicBezTo>
                      <a:pt x="2039" y="13792"/>
                      <a:pt x="1987" y="13155"/>
                      <a:pt x="1899" y="12760"/>
                    </a:cubicBezTo>
                    <a:cubicBezTo>
                      <a:pt x="1800" y="12304"/>
                      <a:pt x="1650" y="12091"/>
                      <a:pt x="1437" y="12091"/>
                    </a:cubicBezTo>
                    <a:lnTo>
                      <a:pt x="1079" y="12091"/>
                    </a:lnTo>
                    <a:lnTo>
                      <a:pt x="908" y="17742"/>
                    </a:lnTo>
                    <a:close/>
                    <a:moveTo>
                      <a:pt x="1183" y="8658"/>
                    </a:moveTo>
                    <a:lnTo>
                      <a:pt x="1365" y="8658"/>
                    </a:lnTo>
                    <a:cubicBezTo>
                      <a:pt x="1645" y="8658"/>
                      <a:pt x="1800" y="8324"/>
                      <a:pt x="1909" y="7838"/>
                    </a:cubicBezTo>
                    <a:cubicBezTo>
                      <a:pt x="2018" y="7352"/>
                      <a:pt x="2081" y="6623"/>
                      <a:pt x="2081" y="5742"/>
                    </a:cubicBezTo>
                    <a:cubicBezTo>
                      <a:pt x="2081" y="5134"/>
                      <a:pt x="2055" y="4739"/>
                      <a:pt x="1998" y="4405"/>
                    </a:cubicBezTo>
                    <a:cubicBezTo>
                      <a:pt x="1935" y="4071"/>
                      <a:pt x="1831" y="3828"/>
                      <a:pt x="1603" y="3828"/>
                    </a:cubicBezTo>
                    <a:lnTo>
                      <a:pt x="1328" y="3828"/>
                    </a:lnTo>
                    <a:lnTo>
                      <a:pt x="1183" y="8658"/>
                    </a:lnTo>
                    <a:close/>
                    <a:moveTo>
                      <a:pt x="4140" y="17742"/>
                    </a:moveTo>
                    <a:lnTo>
                      <a:pt x="5749" y="17742"/>
                    </a:lnTo>
                    <a:lnTo>
                      <a:pt x="5650" y="21175"/>
                    </a:lnTo>
                    <a:lnTo>
                      <a:pt x="3227" y="21175"/>
                    </a:lnTo>
                    <a:lnTo>
                      <a:pt x="3850" y="395"/>
                    </a:lnTo>
                    <a:lnTo>
                      <a:pt x="6247" y="395"/>
                    </a:lnTo>
                    <a:lnTo>
                      <a:pt x="6081" y="3828"/>
                    </a:lnTo>
                    <a:lnTo>
                      <a:pt x="4556" y="3828"/>
                    </a:lnTo>
                    <a:lnTo>
                      <a:pt x="4405" y="8871"/>
                    </a:lnTo>
                    <a:lnTo>
                      <a:pt x="5624" y="8871"/>
                    </a:lnTo>
                    <a:lnTo>
                      <a:pt x="5515" y="12425"/>
                    </a:lnTo>
                    <a:lnTo>
                      <a:pt x="4296" y="12425"/>
                    </a:lnTo>
                    <a:lnTo>
                      <a:pt x="4140" y="17742"/>
                    </a:lnTo>
                    <a:close/>
                    <a:moveTo>
                      <a:pt x="8540" y="395"/>
                    </a:moveTo>
                    <a:lnTo>
                      <a:pt x="9298" y="11878"/>
                    </a:lnTo>
                    <a:lnTo>
                      <a:pt x="10792" y="395"/>
                    </a:lnTo>
                    <a:lnTo>
                      <a:pt x="11456" y="395"/>
                    </a:lnTo>
                    <a:lnTo>
                      <a:pt x="10834" y="21175"/>
                    </a:lnTo>
                    <a:lnTo>
                      <a:pt x="10092" y="21175"/>
                    </a:lnTo>
                    <a:lnTo>
                      <a:pt x="10450" y="9053"/>
                    </a:lnTo>
                    <a:lnTo>
                      <a:pt x="9495" y="16436"/>
                    </a:lnTo>
                    <a:lnTo>
                      <a:pt x="8872" y="16436"/>
                    </a:lnTo>
                    <a:lnTo>
                      <a:pt x="8354" y="8658"/>
                    </a:lnTo>
                    <a:lnTo>
                      <a:pt x="7975" y="21175"/>
                    </a:lnTo>
                    <a:lnTo>
                      <a:pt x="7295" y="21175"/>
                    </a:lnTo>
                    <a:lnTo>
                      <a:pt x="7918" y="395"/>
                    </a:lnTo>
                    <a:lnTo>
                      <a:pt x="8540" y="395"/>
                    </a:lnTo>
                    <a:close/>
                    <a:moveTo>
                      <a:pt x="11685" y="13640"/>
                    </a:moveTo>
                    <a:cubicBezTo>
                      <a:pt x="11685" y="10451"/>
                      <a:pt x="11820" y="7321"/>
                      <a:pt x="12058" y="4921"/>
                    </a:cubicBezTo>
                    <a:cubicBezTo>
                      <a:pt x="12380" y="1701"/>
                      <a:pt x="12893" y="0"/>
                      <a:pt x="13610" y="0"/>
                    </a:cubicBezTo>
                    <a:cubicBezTo>
                      <a:pt x="14429" y="0"/>
                      <a:pt x="14990" y="2521"/>
                      <a:pt x="14990" y="7959"/>
                    </a:cubicBezTo>
                    <a:cubicBezTo>
                      <a:pt x="14990" y="11149"/>
                      <a:pt x="14855" y="14278"/>
                      <a:pt x="14616" y="16678"/>
                    </a:cubicBezTo>
                    <a:cubicBezTo>
                      <a:pt x="14295" y="19899"/>
                      <a:pt x="13781" y="21600"/>
                      <a:pt x="13065" y="21600"/>
                    </a:cubicBezTo>
                    <a:cubicBezTo>
                      <a:pt x="12245" y="21600"/>
                      <a:pt x="11685" y="19078"/>
                      <a:pt x="11685" y="13640"/>
                    </a:cubicBezTo>
                    <a:close/>
                    <a:moveTo>
                      <a:pt x="12790" y="6775"/>
                    </a:moveTo>
                    <a:cubicBezTo>
                      <a:pt x="12619" y="8688"/>
                      <a:pt x="12520" y="11180"/>
                      <a:pt x="12520" y="13640"/>
                    </a:cubicBezTo>
                    <a:cubicBezTo>
                      <a:pt x="12520" y="16770"/>
                      <a:pt x="12764" y="17894"/>
                      <a:pt x="13127" y="17894"/>
                    </a:cubicBezTo>
                    <a:cubicBezTo>
                      <a:pt x="13469" y="17894"/>
                      <a:pt x="13713" y="16709"/>
                      <a:pt x="13885" y="14825"/>
                    </a:cubicBezTo>
                    <a:cubicBezTo>
                      <a:pt x="14056" y="12912"/>
                      <a:pt x="14154" y="10420"/>
                      <a:pt x="14154" y="7960"/>
                    </a:cubicBezTo>
                    <a:cubicBezTo>
                      <a:pt x="14154" y="4830"/>
                      <a:pt x="13911" y="3706"/>
                      <a:pt x="13547" y="3706"/>
                    </a:cubicBezTo>
                    <a:cubicBezTo>
                      <a:pt x="13205" y="3706"/>
                      <a:pt x="12961" y="4891"/>
                      <a:pt x="12790" y="6775"/>
                    </a:cubicBezTo>
                    <a:close/>
                    <a:moveTo>
                      <a:pt x="18098" y="10177"/>
                    </a:moveTo>
                    <a:cubicBezTo>
                      <a:pt x="17963" y="11271"/>
                      <a:pt x="17745" y="12182"/>
                      <a:pt x="17459" y="12851"/>
                    </a:cubicBezTo>
                    <a:lnTo>
                      <a:pt x="18009" y="21175"/>
                    </a:lnTo>
                    <a:lnTo>
                      <a:pt x="17143" y="21175"/>
                    </a:lnTo>
                    <a:lnTo>
                      <a:pt x="16728" y="13641"/>
                    </a:lnTo>
                    <a:lnTo>
                      <a:pt x="16251" y="13641"/>
                    </a:lnTo>
                    <a:lnTo>
                      <a:pt x="16027" y="21175"/>
                    </a:lnTo>
                    <a:lnTo>
                      <a:pt x="15218" y="21175"/>
                    </a:lnTo>
                    <a:lnTo>
                      <a:pt x="15841" y="395"/>
                    </a:lnTo>
                    <a:lnTo>
                      <a:pt x="17050" y="395"/>
                    </a:lnTo>
                    <a:cubicBezTo>
                      <a:pt x="17491" y="395"/>
                      <a:pt x="17797" y="942"/>
                      <a:pt x="17989" y="1914"/>
                    </a:cubicBezTo>
                    <a:cubicBezTo>
                      <a:pt x="18202" y="2977"/>
                      <a:pt x="18290" y="4526"/>
                      <a:pt x="18290" y="6319"/>
                    </a:cubicBezTo>
                    <a:cubicBezTo>
                      <a:pt x="18290" y="7807"/>
                      <a:pt x="18227" y="9114"/>
                      <a:pt x="18098" y="10177"/>
                    </a:cubicBezTo>
                    <a:close/>
                    <a:moveTo>
                      <a:pt x="16354" y="10208"/>
                    </a:moveTo>
                    <a:lnTo>
                      <a:pt x="16666" y="10208"/>
                    </a:lnTo>
                    <a:cubicBezTo>
                      <a:pt x="16915" y="10208"/>
                      <a:pt x="17138" y="9934"/>
                      <a:pt x="17288" y="9114"/>
                    </a:cubicBezTo>
                    <a:cubicBezTo>
                      <a:pt x="17408" y="8476"/>
                      <a:pt x="17486" y="7443"/>
                      <a:pt x="17486" y="6349"/>
                    </a:cubicBezTo>
                    <a:cubicBezTo>
                      <a:pt x="17486" y="5651"/>
                      <a:pt x="17454" y="5012"/>
                      <a:pt x="17382" y="4587"/>
                    </a:cubicBezTo>
                    <a:cubicBezTo>
                      <a:pt x="17299" y="4101"/>
                      <a:pt x="17169" y="3828"/>
                      <a:pt x="16951" y="3828"/>
                    </a:cubicBezTo>
                    <a:lnTo>
                      <a:pt x="16546" y="3828"/>
                    </a:lnTo>
                    <a:lnTo>
                      <a:pt x="16354" y="10208"/>
                    </a:lnTo>
                    <a:close/>
                    <a:moveTo>
                      <a:pt x="19493" y="17742"/>
                    </a:moveTo>
                    <a:lnTo>
                      <a:pt x="21102" y="17742"/>
                    </a:lnTo>
                    <a:lnTo>
                      <a:pt x="21003" y="21175"/>
                    </a:lnTo>
                    <a:lnTo>
                      <a:pt x="18580" y="21175"/>
                    </a:lnTo>
                    <a:lnTo>
                      <a:pt x="19203" y="395"/>
                    </a:lnTo>
                    <a:lnTo>
                      <a:pt x="21600" y="395"/>
                    </a:lnTo>
                    <a:lnTo>
                      <a:pt x="21434" y="3828"/>
                    </a:lnTo>
                    <a:lnTo>
                      <a:pt x="19909" y="3828"/>
                    </a:lnTo>
                    <a:lnTo>
                      <a:pt x="19758" y="8871"/>
                    </a:lnTo>
                    <a:lnTo>
                      <a:pt x="20977" y="8871"/>
                    </a:lnTo>
                    <a:lnTo>
                      <a:pt x="20868" y="12425"/>
                    </a:lnTo>
                    <a:lnTo>
                      <a:pt x="19649" y="12425"/>
                    </a:lnTo>
                    <a:lnTo>
                      <a:pt x="19493" y="17742"/>
                    </a:lnTo>
                    <a:close/>
                    <a:moveTo>
                      <a:pt x="19493" y="17742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F52"/>
                  </a:solidFill>
                  <a:latin typeface="Arial"/>
                  <a:ea typeface="ＭＳ Ｐゴシック"/>
                </a:endParaRPr>
              </a:p>
            </p:txBody>
          </p:sp>
          <p:sp>
            <p:nvSpPr>
              <p:cNvPr id="24" name="AutoShape 3"/>
              <p:cNvSpPr>
                <a:spLocks/>
              </p:cNvSpPr>
              <p:nvPr/>
            </p:nvSpPr>
            <p:spPr bwMode="auto">
              <a:xfrm>
                <a:off x="533" y="98"/>
                <a:ext cx="58" cy="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870" y="0"/>
                    </a:lnTo>
                    <a:lnTo>
                      <a:pt x="21600" y="0"/>
                    </a:lnTo>
                    <a:lnTo>
                      <a:pt x="20730" y="21600"/>
                    </a:lnTo>
                    <a:lnTo>
                      <a:pt x="0" y="21600"/>
                    </a:lnTo>
                    <a:close/>
                    <a:moveTo>
                      <a:pt x="0" y="21600"/>
                    </a:moveTo>
                  </a:path>
                </a:pathLst>
              </a:custGeom>
              <a:solidFill>
                <a:srgbClr val="7DF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GB">
                  <a:solidFill>
                    <a:srgbClr val="003F52"/>
                  </a:solidFill>
                  <a:latin typeface="Arial"/>
                  <a:ea typeface="ＭＳ Ｐゴシック"/>
                </a:endParaRPr>
              </a:p>
            </p:txBody>
          </p:sp>
        </p:grpSp>
        <p:sp>
          <p:nvSpPr>
            <p:cNvPr id="22" name="22 CuadroTexto"/>
            <p:cNvSpPr txBox="1"/>
            <p:nvPr userDrawn="1"/>
          </p:nvSpPr>
          <p:spPr>
            <a:xfrm>
              <a:off x="58864" y="6577689"/>
              <a:ext cx="21264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smtClean="0">
                  <a:solidFill>
                    <a:srgbClr val="AAAFB3">
                      <a:lumMod val="75000"/>
                    </a:srgbClr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DISCOVER, DISRUPT, DELIVER</a:t>
              </a:r>
              <a:endParaRPr lang="en-US" sz="1000" i="1" dirty="0">
                <a:solidFill>
                  <a:srgbClr val="AAAFB3">
                    <a:lumMod val="75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 flipH="1">
            <a:off x="8" y="0"/>
            <a:ext cx="8417169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174625" lvl="0" indent="0"/>
            <a:r>
              <a:rPr lang="en-GB" dirty="0" smtClean="0"/>
              <a:t>Titular de la </a:t>
            </a:r>
            <a:r>
              <a:rPr lang="en-GB" dirty="0" err="1" smtClean="0"/>
              <a:t>diapositiva</a:t>
            </a:r>
            <a:r>
              <a:rPr lang="en-GB" dirty="0" smtClean="0"/>
              <a:t> (24 </a:t>
            </a:r>
            <a:r>
              <a:rPr lang="en-GB" dirty="0" err="1" smtClean="0"/>
              <a:t>puntos</a:t>
            </a:r>
            <a:r>
              <a:rPr lang="en-GB" dirty="0" smtClean="0"/>
              <a:t> – 1 </a:t>
            </a:r>
            <a:r>
              <a:rPr lang="en-GB" dirty="0" err="1" smtClean="0"/>
              <a:t>línea</a:t>
            </a:r>
            <a:r>
              <a:rPr lang="en-GB" dirty="0" smtClean="0"/>
              <a:t>)</a:t>
            </a:r>
            <a:endParaRPr lang="en-US" sz="2400" dirty="0">
              <a:solidFill>
                <a:srgbClr val="072534"/>
              </a:solidFill>
              <a:latin typeface="Trebuchet MS" pitchFamily="34" charset="0"/>
              <a:ea typeface="ヒラギノ角ゴ Pro W3" charset="-128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2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b="1" kern="1200" dirty="0">
          <a:solidFill>
            <a:schemeClr val="tx1"/>
          </a:solidFill>
          <a:latin typeface="Trebuchet MS" pitchFamily="34" charset="0"/>
          <a:ea typeface="ヒラギノ角ゴ Pro W3" charset="-128"/>
          <a:cs typeface="+mn-cs"/>
          <a:sym typeface="Trebuchet MS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pitchFamily="2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eaLnBrk="0" fontAlgn="base" hangingPunct="0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1pPr>
      <a:lvl2pPr marL="536575" indent="-185738" algn="just" defTabSz="457200" rtl="0" eaLnBrk="0" fontAlgn="base" hangingPunct="0">
        <a:spcBef>
          <a:spcPct val="0"/>
        </a:spcBef>
        <a:spcAft>
          <a:spcPts val="600"/>
        </a:spcAft>
        <a:buSzPct val="150000"/>
        <a:buChar char="•"/>
        <a:defRPr sz="28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900113" indent="-184150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 sz="16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257300" indent="-177800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614488" indent="-177800" algn="just" defTabSz="457200" rtl="0" eaLnBrk="0" fontAlgn="base" hangingPunct="0">
        <a:spcBef>
          <a:spcPct val="0"/>
        </a:spcBef>
        <a:spcAft>
          <a:spcPts val="600"/>
        </a:spcAft>
        <a:buSzPct val="150000"/>
        <a:buFont typeface="Lucida Grande"/>
        <a:buChar char="›"/>
        <a:defRPr sz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0716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-92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-92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-92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fontAlgn="base">
        <a:spcBef>
          <a:spcPct val="0"/>
        </a:spcBef>
        <a:spcAft>
          <a:spcPts val="600"/>
        </a:spcAft>
        <a:buSzPct val="150000"/>
        <a:buFont typeface="Lucida Grande" pitchFamily="-92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0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7" r:id="rId3"/>
    <p:sldLayoutId id="2147484238" r:id="rId4"/>
    <p:sldLayoutId id="2147484239" r:id="rId5"/>
    <p:sldLayoutId id="2147484240" r:id="rId6"/>
    <p:sldLayoutId id="2147484289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111" y="274677"/>
            <a:ext cx="7944057" cy="996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844803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09" y="1341440"/>
            <a:ext cx="8398005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80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</p:sldLayoutIdLst>
  <p:transition xmlns:p14="http://schemas.microsoft.com/office/powerpoint/2010/main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eaLnBrk="1" fontAlgn="base" hangingPunct="1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5738" algn="just" defTabSz="457200" rtl="0" eaLnBrk="1" fontAlgn="base" hangingPunct="1">
        <a:spcBef>
          <a:spcPct val="0"/>
        </a:spcBef>
        <a:spcAft>
          <a:spcPts val="600"/>
        </a:spcAft>
        <a:buSzPct val="150000"/>
        <a:buChar char="•"/>
        <a:defRPr>
          <a:solidFill>
            <a:schemeClr val="tx1"/>
          </a:solidFill>
          <a:latin typeface="+mn-lt"/>
          <a:ea typeface="+mn-ea"/>
        </a:defRPr>
      </a:lvl2pPr>
      <a:lvl3pPr marL="900113" indent="-18415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600">
          <a:solidFill>
            <a:schemeClr val="tx1"/>
          </a:solidFill>
          <a:latin typeface="+mn-lt"/>
          <a:ea typeface="+mn-ea"/>
        </a:defRPr>
      </a:lvl3pPr>
      <a:lvl4pPr marL="1257300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4pPr>
      <a:lvl5pPr marL="16144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107" y="274669"/>
            <a:ext cx="7944057" cy="996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844803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05" y="1341440"/>
            <a:ext cx="8398005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69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  <p:sldLayoutId id="2147484269" r:id="rId12"/>
    <p:sldLayoutId id="2147484270" r:id="rId13"/>
    <p:sldLayoutId id="2147484271" r:id="rId14"/>
    <p:sldLayoutId id="2147484272" r:id="rId15"/>
  </p:sldLayoutIdLst>
  <p:transition xmlns:p14="http://schemas.microsoft.com/office/powerpoint/2010/main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eaLnBrk="1" fontAlgn="base" hangingPunct="1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5738" algn="just" defTabSz="457200" rtl="0" eaLnBrk="1" fontAlgn="base" hangingPunct="1">
        <a:spcBef>
          <a:spcPct val="0"/>
        </a:spcBef>
        <a:spcAft>
          <a:spcPts val="600"/>
        </a:spcAft>
        <a:buSzPct val="150000"/>
        <a:buChar char="•"/>
        <a:defRPr>
          <a:solidFill>
            <a:schemeClr val="tx1"/>
          </a:solidFill>
          <a:latin typeface="+mn-lt"/>
          <a:ea typeface="+mn-ea"/>
        </a:defRPr>
      </a:lvl2pPr>
      <a:lvl3pPr marL="900113" indent="-18415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600">
          <a:solidFill>
            <a:schemeClr val="tx1"/>
          </a:solidFill>
          <a:latin typeface="+mn-lt"/>
          <a:ea typeface="+mn-ea"/>
        </a:defRPr>
      </a:lvl3pPr>
      <a:lvl4pPr marL="1257300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4pPr>
      <a:lvl5pPr marL="16144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411102" y="274659"/>
            <a:ext cx="7944057" cy="9960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844803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00" y="1341440"/>
            <a:ext cx="8398005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422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  <p:sldLayoutId id="2147484286" r:id="rId13"/>
    <p:sldLayoutId id="2147484287" r:id="rId14"/>
    <p:sldLayoutId id="2147484288" r:id="rId15"/>
  </p:sldLayoutIdLst>
  <p:transition xmlns:p14="http://schemas.microsoft.com/office/powerpoint/2010/main"/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1B8CD"/>
          </a:solidFill>
          <a:latin typeface="Telefonica Headline Light" charset="0"/>
          <a:ea typeface="Arial Unicode MS" pitchFamily="34" charset="-128"/>
          <a:cs typeface="Arial Unicode MS" pitchFamily="34" charset="-128"/>
        </a:defRPr>
      </a:lvl9pPr>
    </p:titleStyle>
    <p:bodyStyle>
      <a:lvl1pPr marL="171450" indent="-171450" algn="just" defTabSz="457200" rtl="0" eaLnBrk="1" fontAlgn="base" hangingPunct="1">
        <a:spcBef>
          <a:spcPct val="0"/>
        </a:spcBef>
        <a:spcAft>
          <a:spcPts val="600"/>
        </a:spcAft>
        <a:buClr>
          <a:srgbClr val="65C3D4"/>
        </a:buClr>
        <a:buSzPct val="150000"/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85738" algn="just" defTabSz="457200" rtl="0" eaLnBrk="1" fontAlgn="base" hangingPunct="1">
        <a:spcBef>
          <a:spcPct val="0"/>
        </a:spcBef>
        <a:spcAft>
          <a:spcPts val="600"/>
        </a:spcAft>
        <a:buSzPct val="150000"/>
        <a:buChar char="•"/>
        <a:defRPr>
          <a:solidFill>
            <a:schemeClr val="tx1"/>
          </a:solidFill>
          <a:latin typeface="+mn-lt"/>
          <a:ea typeface="+mn-ea"/>
        </a:defRPr>
      </a:lvl2pPr>
      <a:lvl3pPr marL="900113" indent="-18415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600">
          <a:solidFill>
            <a:schemeClr val="tx1"/>
          </a:solidFill>
          <a:latin typeface="+mn-lt"/>
          <a:ea typeface="+mn-ea"/>
        </a:defRPr>
      </a:lvl3pPr>
      <a:lvl4pPr marL="1257300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4pPr>
      <a:lvl5pPr marL="16144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5pPr>
      <a:lvl6pPr marL="20716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6pPr>
      <a:lvl7pPr marL="25288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7pPr>
      <a:lvl8pPr marL="29860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8pPr>
      <a:lvl9pPr marL="3443288" indent="-177800" algn="just" defTabSz="457200" rtl="0" eaLnBrk="1" fontAlgn="base" hangingPunct="1">
        <a:spcBef>
          <a:spcPct val="0"/>
        </a:spcBef>
        <a:spcAft>
          <a:spcPts val="600"/>
        </a:spcAft>
        <a:buSzPct val="150000"/>
        <a:buFont typeface="Lucida Grande" pitchFamily="4" charset="0"/>
        <a:buChar char="›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cran.r-project.org/web/packages/rpart/vignettes/longintro.pdf" TargetMode="External"/><Relationship Id="rId5" Type="http://schemas.openxmlformats.org/officeDocument/2006/relationships/hyperlink" Target="http://www.milbo.org/rpart-plot/prp.pdf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dondear rectángulo de esquina del mismo lado 9"/>
          <p:cNvSpPr/>
          <p:nvPr/>
        </p:nvSpPr>
        <p:spPr bwMode="auto">
          <a:xfrm rot="5400000">
            <a:off x="2994734" y="-2693920"/>
            <a:ext cx="1712183" cy="7701636"/>
          </a:xfrm>
          <a:prstGeom prst="round2Same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_tradnl" sz="2000" dirty="0">
              <a:solidFill>
                <a:srgbClr val="FFFFFF"/>
              </a:solidFill>
              <a:latin typeface="Trebuchet MS" panose="020B0603020202020204" pitchFamily="34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Título 7"/>
          <p:cNvSpPr txBox="1">
            <a:spLocks/>
          </p:cNvSpPr>
          <p:nvPr/>
        </p:nvSpPr>
        <p:spPr>
          <a:xfrm flipH="1">
            <a:off x="167088" y="336222"/>
            <a:ext cx="7345382" cy="73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8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pitchFamily="-8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s-ES" sz="3600" i="1" dirty="0" smtClean="0">
                <a:solidFill>
                  <a:srgbClr val="003245"/>
                </a:solidFill>
                <a:latin typeface="Trebuchet MS"/>
                <a:ea typeface="ヒラギノ角ゴ ProN W3"/>
                <a:cs typeface="ヒラギノ角ゴ ProN W3"/>
              </a:rPr>
              <a:t>Representación </a:t>
            </a:r>
            <a:r>
              <a:rPr lang="es-ES" sz="3600" i="1" dirty="0">
                <a:solidFill>
                  <a:srgbClr val="003245"/>
                </a:solidFill>
                <a:latin typeface="Trebuchet MS"/>
                <a:ea typeface="ヒラギノ角ゴ ProN W3"/>
                <a:cs typeface="ヒラギノ角ゴ ProN W3"/>
              </a:rPr>
              <a:t>de árboles de decisión </a:t>
            </a:r>
            <a:r>
              <a:rPr lang="es-ES" sz="3600" i="1" dirty="0" smtClean="0">
                <a:solidFill>
                  <a:srgbClr val="003245"/>
                </a:solidFill>
                <a:latin typeface="Trebuchet MS"/>
                <a:ea typeface="ヒラギノ角ゴ ProN W3"/>
                <a:cs typeface="ヒラギノ角ゴ ProN W3"/>
              </a:rPr>
              <a:t>enriquecidos</a:t>
            </a:r>
            <a:endParaRPr lang="es-ES_tradnl" sz="3600" i="1" dirty="0">
              <a:solidFill>
                <a:srgbClr val="003245"/>
              </a:solidFill>
              <a:latin typeface="Trebuchet MS"/>
              <a:ea typeface="ヒラギノ角ゴ ProN W3"/>
              <a:cs typeface="ヒラギノ角ゴ ProN W3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44297" y="1573227"/>
            <a:ext cx="2895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 smtClean="0">
                <a:solidFill>
                  <a:scrgbClr r="0" g="0" b="0"/>
                </a:solidFill>
                <a:latin typeface="Trebuchet MS"/>
                <a:ea typeface="ヒラギノ角ゴ ProN W3"/>
                <a:cs typeface="ヒラギノ角ゴ ProN W3"/>
              </a:rPr>
              <a:t>Javier Martínez  Elicegui</a:t>
            </a:r>
            <a:endParaRPr lang="en-US" dirty="0">
              <a:solidFill>
                <a:scrgbClr r="0" g="0" b="0"/>
              </a:solidFill>
              <a:latin typeface="Trebuchet MS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30971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n 9" descr="header.png"/>
          <p:cNvPicPr>
            <a:picLocks noChangeAspect="1"/>
          </p:cNvPicPr>
          <p:nvPr/>
        </p:nvPicPr>
        <p:blipFill>
          <a:blip r:embed="rId3" cstate="print"/>
          <a:srcRect t="28215" r="7676"/>
          <a:stretch>
            <a:fillRect/>
          </a:stretch>
        </p:blipFill>
        <p:spPr>
          <a:xfrm>
            <a:off x="0" y="0"/>
            <a:ext cx="9144000" cy="844542"/>
          </a:xfrm>
          <a:prstGeom prst="rect">
            <a:avLst/>
          </a:prstGeom>
        </p:spPr>
      </p:pic>
      <p:sp>
        <p:nvSpPr>
          <p:cNvPr id="116" name="Título 1"/>
          <p:cNvSpPr txBox="1">
            <a:spLocks/>
          </p:cNvSpPr>
          <p:nvPr/>
        </p:nvSpPr>
        <p:spPr>
          <a:xfrm>
            <a:off x="152374" y="27523"/>
            <a:ext cx="9523346" cy="565146"/>
          </a:xfrm>
          <a:prstGeom prst="rect">
            <a:avLst/>
          </a:prstGeom>
        </p:spPr>
        <p:txBody>
          <a:bodyPr/>
          <a:lstStyle/>
          <a:p>
            <a:pPr lvl="0" algn="l" defTabSz="457200" eaLnBrk="1" hangingPunct="1">
              <a:defRPr/>
            </a:pPr>
            <a:r>
              <a:rPr lang="en-US" sz="2800" kern="0" dirty="0" err="1" smtClean="0">
                <a:solidFill>
                  <a:schemeClr val="bg1"/>
                </a:solidFill>
              </a:rPr>
              <a:t>Objetiv</a:t>
            </a:r>
            <a:r>
              <a:rPr lang="en-US" sz="2800" kern="0" dirty="0" err="1">
                <a:solidFill>
                  <a:schemeClr val="bg1"/>
                </a:solidFill>
              </a:rPr>
              <a:t>o</a:t>
            </a:r>
            <a:endParaRPr lang="en-US" sz="2500" b="0" kern="0" dirty="0">
              <a:solidFill>
                <a:schemeClr val="bg1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20399" y="778053"/>
            <a:ext cx="7550391" cy="5893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_tradnl" sz="1600" dirty="0" smtClean="0"/>
              <a:t>Representación gráfica de árboles de clasificación o de regresión en las que nos interesa añadir una función valor asociada a cada rama del árbol.</a:t>
            </a:r>
          </a:p>
          <a:p>
            <a:pPr algn="just">
              <a:defRPr/>
            </a:pPr>
            <a:endParaRPr lang="es-ES_tradnl" sz="1600" dirty="0"/>
          </a:p>
          <a:p>
            <a:pPr algn="just">
              <a:defRPr/>
            </a:pPr>
            <a:r>
              <a:rPr lang="es-ES_tradnl" sz="1600" b="1" dirty="0" smtClean="0"/>
              <a:t>Ejemplo</a:t>
            </a:r>
            <a:r>
              <a:rPr lang="es-ES_tradnl" sz="1600" dirty="0" smtClean="0"/>
              <a:t>: 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  <a:defRPr/>
            </a:pPr>
            <a:r>
              <a:rPr lang="es-ES_tradnl" sz="1600" dirty="0" smtClean="0"/>
              <a:t>Árbol</a:t>
            </a:r>
            <a:r>
              <a:rPr lang="es-ES_tradnl" sz="1600" dirty="0" smtClean="0"/>
              <a:t> </a:t>
            </a:r>
            <a:r>
              <a:rPr lang="es-ES_tradnl" sz="1600" dirty="0" smtClean="0"/>
              <a:t>que clasifica las </a:t>
            </a:r>
            <a:r>
              <a:rPr lang="es-ES_tradnl" sz="1600" dirty="0" smtClean="0"/>
              <a:t>ventas con </a:t>
            </a:r>
            <a:r>
              <a:rPr lang="es-ES_tradnl" sz="1600" dirty="0" smtClean="0"/>
              <a:t>mayor/menor descuento (percentil 20/80)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  <a:defRPr/>
            </a:pPr>
            <a:r>
              <a:rPr lang="es-ES_tradnl" sz="1600" dirty="0" smtClean="0"/>
              <a:t>Por defecto el </a:t>
            </a:r>
            <a:r>
              <a:rPr lang="es-ES_tradnl" sz="1600" dirty="0" smtClean="0"/>
              <a:t>árbol nos va a mostrar cuantas ventas representan cada nodo. 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  <a:defRPr/>
            </a:pPr>
            <a:r>
              <a:rPr lang="es-ES_tradnl" sz="1600" dirty="0" smtClean="0"/>
              <a:t>Queremos poder mostrar</a:t>
            </a:r>
            <a:r>
              <a:rPr lang="es-ES_tradnl" sz="1600" dirty="0" smtClean="0"/>
              <a:t>/</a:t>
            </a:r>
            <a:r>
              <a:rPr lang="es-ES_tradnl" sz="1600" dirty="0" smtClean="0"/>
              <a:t>podar el </a:t>
            </a:r>
            <a:r>
              <a:rPr lang="es-ES_tradnl" sz="1600" dirty="0" smtClean="0"/>
              <a:t>árbol </a:t>
            </a:r>
            <a:r>
              <a:rPr lang="es-ES_tradnl" sz="1600" dirty="0" smtClean="0"/>
              <a:t>con otras variables de </a:t>
            </a:r>
            <a:r>
              <a:rPr lang="es-ES_tradnl" sz="1600" dirty="0" smtClean="0"/>
              <a:t>negocio no usadas en el algoritmo de clasificación </a:t>
            </a:r>
            <a:r>
              <a:rPr lang="es-ES_tradnl" sz="1600" dirty="0" smtClean="0"/>
              <a:t>como pueden ser el importe </a:t>
            </a:r>
            <a:r>
              <a:rPr lang="es-ES_tradnl" sz="1600" dirty="0" smtClean="0"/>
              <a:t>de ventas que representan cada nodo</a:t>
            </a:r>
            <a:r>
              <a:rPr lang="es-ES_tradnl" sz="1600" dirty="0" smtClean="0"/>
              <a:t>.</a:t>
            </a:r>
            <a:endParaRPr lang="es-ES_tradnl" sz="1600" dirty="0" smtClean="0"/>
          </a:p>
          <a:p>
            <a:pPr marL="285750" indent="-285750" algn="just">
              <a:spcAft>
                <a:spcPts val="600"/>
              </a:spcAft>
              <a:buFont typeface="Arial"/>
              <a:buChar char="•"/>
              <a:defRPr/>
            </a:pPr>
            <a:r>
              <a:rPr lang="es-ES_tradnl" sz="1600" dirty="0" smtClean="0"/>
              <a:t>Esta nueva información puede ser de gran importancia a la hora de </a:t>
            </a:r>
            <a:r>
              <a:rPr lang="es-ES_tradnl" sz="1600" dirty="0" smtClean="0"/>
              <a:t>interpretar las </a:t>
            </a:r>
            <a:r>
              <a:rPr lang="es-ES_tradnl" sz="1600" dirty="0" smtClean="0"/>
              <a:t>ramas del </a:t>
            </a:r>
            <a:r>
              <a:rPr lang="es-ES_tradnl" sz="1600" dirty="0" smtClean="0"/>
              <a:t>árbol más interesantes.</a:t>
            </a:r>
          </a:p>
          <a:p>
            <a:pPr marL="285750" indent="-285750" algn="just">
              <a:spcAft>
                <a:spcPts val="600"/>
              </a:spcAft>
              <a:buFont typeface="Arial"/>
              <a:buChar char="•"/>
              <a:defRPr/>
            </a:pPr>
            <a:r>
              <a:rPr lang="es-ES_tradnl" sz="1600" dirty="0" smtClean="0"/>
              <a:t>Asimismo, podar el </a:t>
            </a:r>
            <a:r>
              <a:rPr lang="es-ES_tradnl" sz="1600" dirty="0" smtClean="0"/>
              <a:t>árbol con criterios de negocio </a:t>
            </a:r>
            <a:r>
              <a:rPr lang="es-ES_tradnl" sz="1600" dirty="0" smtClean="0"/>
              <a:t>(</a:t>
            </a:r>
            <a:r>
              <a:rPr lang="es-ES_tradnl" sz="1600" dirty="0" err="1" smtClean="0"/>
              <a:t>ej</a:t>
            </a:r>
            <a:r>
              <a:rPr lang="es-ES_tradnl" sz="1600" dirty="0" smtClean="0"/>
              <a:t>: volumen de ventas representa cada nodo), nos permite </a:t>
            </a:r>
            <a:r>
              <a:rPr lang="es-ES_tradnl" sz="1600" dirty="0" smtClean="0"/>
              <a:t>simplificarlo y hacerlo m</a:t>
            </a:r>
            <a:r>
              <a:rPr lang="es-ES_tradnl" sz="1600" dirty="0" smtClean="0"/>
              <a:t>ás manejable</a:t>
            </a:r>
            <a:endParaRPr lang="es-ES_tradnl" sz="1600" dirty="0"/>
          </a:p>
          <a:p>
            <a:pPr algn="just">
              <a:defRPr/>
            </a:pPr>
            <a:endParaRPr lang="es-ES_tradnl" sz="1600" b="1" dirty="0" smtClean="0"/>
          </a:p>
          <a:p>
            <a:pPr algn="just">
              <a:defRPr/>
            </a:pPr>
            <a:r>
              <a:rPr lang="es-ES_tradnl" sz="1600" b="1" dirty="0" smtClean="0"/>
              <a:t>Información </a:t>
            </a:r>
            <a:r>
              <a:rPr lang="es-ES_tradnl" sz="1600" b="1" dirty="0"/>
              <a:t>de interés</a:t>
            </a:r>
            <a:r>
              <a:rPr lang="es-ES_tradnl" sz="1600" dirty="0"/>
              <a:t>: 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s-ES_tradnl" sz="1600" dirty="0">
                <a:hlinkClick r:id="rId4"/>
              </a:rPr>
              <a:t>Tree based models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s-ES_tradnl" sz="1600" dirty="0">
                <a:hlinkClick r:id="rId4"/>
              </a:rPr>
              <a:t>Vignette rpart library</a:t>
            </a:r>
            <a:endParaRPr lang="es-ES_tradnl" sz="1600"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es-ES_tradnl" sz="1600" dirty="0">
                <a:hlinkClick r:id="rId5"/>
              </a:rPr>
              <a:t>Rpart.plot library</a:t>
            </a:r>
            <a:endParaRPr lang="es-ES_tradnl" sz="1600" dirty="0"/>
          </a:p>
          <a:p>
            <a:pPr marL="285750" indent="-285750" algn="just">
              <a:buFont typeface="Arial"/>
              <a:buChar char="•"/>
              <a:defRPr/>
            </a:pPr>
            <a:endParaRPr lang="es-ES_tradnl" sz="1600" dirty="0"/>
          </a:p>
          <a:p>
            <a:pPr algn="just">
              <a:defRPr/>
            </a:pPr>
            <a:r>
              <a:rPr lang="es-ES_tradnl" sz="1600" b="1" dirty="0"/>
              <a:t>Código R en las notas de esta </a:t>
            </a:r>
            <a:r>
              <a:rPr lang="es-ES_tradnl" sz="1600" b="1" dirty="0" err="1"/>
              <a:t>slide</a:t>
            </a:r>
            <a:r>
              <a:rPr lang="es-ES_tradnl" sz="1600" dirty="0"/>
              <a:t> </a:t>
            </a:r>
          </a:p>
          <a:p>
            <a:pPr algn="just">
              <a:defRPr/>
            </a:pPr>
            <a:endParaRPr lang="es-ES_tradnl" sz="1600" dirty="0" smtClean="0"/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b="0" i="1" kern="0" dirty="0" smtClean="0">
              <a:solidFill>
                <a:srgbClr val="80808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5090" y="4353686"/>
            <a:ext cx="3988352" cy="250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7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123E51"/>
      </a:dk1>
      <a:lt1>
        <a:srgbClr val="FFFFFF"/>
      </a:lt1>
      <a:dk2>
        <a:srgbClr val="00C6D7"/>
      </a:dk2>
      <a:lt2>
        <a:srgbClr val="929292"/>
      </a:lt2>
      <a:accent1>
        <a:srgbClr val="123E51"/>
      </a:accent1>
      <a:accent2>
        <a:srgbClr val="00C6D7"/>
      </a:accent2>
      <a:accent3>
        <a:srgbClr val="FFFFFF"/>
      </a:accent3>
      <a:accent4>
        <a:srgbClr val="0E3444"/>
      </a:accent4>
      <a:accent5>
        <a:srgbClr val="AAAFB3"/>
      </a:accent5>
      <a:accent6>
        <a:srgbClr val="00B3C3"/>
      </a:accent6>
      <a:hlink>
        <a:srgbClr val="D8EDF9"/>
      </a:hlink>
      <a:folHlink>
        <a:srgbClr val="929292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47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2700000" scaled="0"/>
        </a:gra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sng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ea typeface="ヒラギノ角ゴ ProN W3" charset="-128"/>
            <a:sym typeface="Gill Sans" charset="0"/>
          </a:defRPr>
        </a:defPPr>
      </a:lstStyle>
    </a:spDef>
    <a:lnDef>
      <a:spPr bwMode="auto">
        <a:ln>
          <a:headEnd type="none" w="med" len="med"/>
          <a:tailEnd type="none" w="med" len="med"/>
        </a:ln>
        <a:extLst/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800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Diseño personalizado 1">
        <a:dk1>
          <a:srgbClr val="123E51"/>
        </a:dk1>
        <a:lt1>
          <a:srgbClr val="FFFFFF"/>
        </a:lt1>
        <a:dk2>
          <a:srgbClr val="00C6D7"/>
        </a:dk2>
        <a:lt2>
          <a:srgbClr val="929292"/>
        </a:lt2>
        <a:accent1>
          <a:srgbClr val="123E51"/>
        </a:accent1>
        <a:accent2>
          <a:srgbClr val="00C6D7"/>
        </a:accent2>
        <a:accent3>
          <a:srgbClr val="FFFFFF"/>
        </a:accent3>
        <a:accent4>
          <a:srgbClr val="0E3444"/>
        </a:accent4>
        <a:accent5>
          <a:srgbClr val="AAAFB3"/>
        </a:accent5>
        <a:accent6>
          <a:srgbClr val="00B3C3"/>
        </a:accent6>
        <a:hlink>
          <a:srgbClr val="D8EDF9"/>
        </a:hlink>
        <a:folHlink>
          <a:srgbClr val="9292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f_plantilla_eco2">
  <a:themeElements>
    <a:clrScheme name="Tf_plantilla_eco2 10">
      <a:dk1>
        <a:srgbClr val="003F52"/>
      </a:dk1>
      <a:lt1>
        <a:srgbClr val="FFFFFF"/>
      </a:lt1>
      <a:dk2>
        <a:srgbClr val="65C3D5"/>
      </a:dk2>
      <a:lt2>
        <a:srgbClr val="EEECE1"/>
      </a:lt2>
      <a:accent1>
        <a:srgbClr val="003F52"/>
      </a:accent1>
      <a:accent2>
        <a:srgbClr val="65C3D5"/>
      </a:accent2>
      <a:accent3>
        <a:srgbClr val="FFFFFF"/>
      </a:accent3>
      <a:accent4>
        <a:srgbClr val="003445"/>
      </a:accent4>
      <a:accent5>
        <a:srgbClr val="AAAFB3"/>
      </a:accent5>
      <a:accent6>
        <a:srgbClr val="5BB0C1"/>
      </a:accent6>
      <a:hlink>
        <a:srgbClr val="003399"/>
      </a:hlink>
      <a:folHlink>
        <a:srgbClr val="FFA000"/>
      </a:folHlink>
    </a:clrScheme>
    <a:fontScheme name="Tf_plantilla_eco2">
      <a:majorFont>
        <a:latin typeface="Telefonica Headline Light"/>
        <a:ea typeface="Arial Unicode MS"/>
        <a:cs typeface="Arial Unicode MS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Tf_plantilla_eco2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f_plantilla_eco2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ierre Telefonica">
  <a:themeElements>
    <a:clrScheme name="Telefónica">
      <a:dk1>
        <a:srgbClr val="003245"/>
      </a:dk1>
      <a:lt1>
        <a:srgbClr val="FFFFFF"/>
      </a:lt1>
      <a:dk2>
        <a:srgbClr val="003245"/>
      </a:dk2>
      <a:lt2>
        <a:srgbClr val="FFFFFF"/>
      </a:lt2>
      <a:accent1>
        <a:srgbClr val="003245"/>
      </a:accent1>
      <a:accent2>
        <a:srgbClr val="006476"/>
      </a:accent2>
      <a:accent3>
        <a:srgbClr val="008597"/>
      </a:accent3>
      <a:accent4>
        <a:srgbClr val="0095A7"/>
      </a:accent4>
      <a:accent5>
        <a:srgbClr val="4BACC6"/>
      </a:accent5>
      <a:accent6>
        <a:srgbClr val="00C6DA"/>
      </a:accent6>
      <a:hlink>
        <a:srgbClr val="00C6DA"/>
      </a:hlink>
      <a:folHlink>
        <a:srgbClr val="00C6DA"/>
      </a:folHlink>
    </a:clrScheme>
    <a:fontScheme name="Telefónica">
      <a:majorFont>
        <a:latin typeface="Trebuchet MS"/>
        <a:ea typeface="ヒラギノ角ゴ ProN W3"/>
        <a:cs typeface="ヒラギノ角ゴ ProN W3"/>
      </a:majorFont>
      <a:minorFont>
        <a:latin typeface="Trebuchet M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lumMod val="90000"/>
            <a:lumOff val="10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>
            <a:ln>
              <a:noFill/>
            </a:ln>
            <a:solidFill>
              <a:schemeClr val="bg2"/>
            </a:solidFill>
            <a:effectLst/>
            <a:latin typeface="Trebuchet MS" panose="020B0603020202020204" pitchFamily="34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ítulo y subtí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F_plantilla_color">
  <a:themeElements>
    <a:clrScheme name="Diseño predeterminado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Diseño predeterminado">
      <a:majorFont>
        <a:latin typeface="Telefonica Headline Light"/>
        <a:ea typeface="Arial Unicode MS"/>
        <a:cs typeface="Arial Unicode MS"/>
      </a:majorFont>
      <a:minorFont>
        <a:latin typeface="Telefonic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F_plantilla_color">
  <a:themeElements>
    <a:clrScheme name="Diseño predeterminado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Diseño predeterminado">
      <a:majorFont>
        <a:latin typeface="Telefonica Headline Light"/>
        <a:ea typeface="Arial Unicode MS"/>
        <a:cs typeface="Arial Unicode MS"/>
      </a:majorFont>
      <a:minorFont>
        <a:latin typeface="Telefonic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F_plantilla_color">
  <a:themeElements>
    <a:clrScheme name="Diseño predeterminado 15">
      <a:dk1>
        <a:srgbClr val="043F52"/>
      </a:dk1>
      <a:lt1>
        <a:srgbClr val="FFFFFF"/>
      </a:lt1>
      <a:dk2>
        <a:srgbClr val="61B8CD"/>
      </a:dk2>
      <a:lt2>
        <a:srgbClr val="EEECE1"/>
      </a:lt2>
      <a:accent1>
        <a:srgbClr val="043F52"/>
      </a:accent1>
      <a:accent2>
        <a:srgbClr val="61B8CD"/>
      </a:accent2>
      <a:accent3>
        <a:srgbClr val="FFFFFF"/>
      </a:accent3>
      <a:accent4>
        <a:srgbClr val="033445"/>
      </a:accent4>
      <a:accent5>
        <a:srgbClr val="AAAFB3"/>
      </a:accent5>
      <a:accent6>
        <a:srgbClr val="57A6BA"/>
      </a:accent6>
      <a:hlink>
        <a:srgbClr val="FFFFCC"/>
      </a:hlink>
      <a:folHlink>
        <a:srgbClr val="D2A85D"/>
      </a:folHlink>
    </a:clrScheme>
    <a:fontScheme name="Diseño predeterminado">
      <a:majorFont>
        <a:latin typeface="Telefonica Headline Light"/>
        <a:ea typeface="Arial Unicode MS"/>
        <a:cs typeface="Arial Unicode MS"/>
      </a:majorFont>
      <a:minorFont>
        <a:latin typeface="Telefonica Tex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heSansCorrespondence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BE9DB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FFF2AF"/>
        </a:dk2>
        <a:lt2>
          <a:srgbClr val="A9A49F"/>
        </a:lt2>
        <a:accent1>
          <a:srgbClr val="B2D1B2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D5E5D5"/>
        </a:accent5>
        <a:accent6>
          <a:srgbClr val="E7B95C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0000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FFA000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E79100"/>
        </a:accent6>
        <a:hlink>
          <a:srgbClr val="D00063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559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3399"/>
        </a:dk1>
        <a:lt1>
          <a:srgbClr val="FFFFFF"/>
        </a:lt1>
        <a:dk2>
          <a:srgbClr val="003399"/>
        </a:dk2>
        <a:lt2>
          <a:srgbClr val="B2B2B2"/>
        </a:lt2>
        <a:accent1>
          <a:srgbClr val="D0F500"/>
        </a:accent1>
        <a:accent2>
          <a:srgbClr val="B2B2B2"/>
        </a:accent2>
        <a:accent3>
          <a:srgbClr val="FFFFFF"/>
        </a:accent3>
        <a:accent4>
          <a:srgbClr val="002A82"/>
        </a:accent4>
        <a:accent5>
          <a:srgbClr val="E4F9AA"/>
        </a:accent5>
        <a:accent6>
          <a:srgbClr val="A1A1A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54B4CC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4BA3B9"/>
        </a:accent6>
        <a:hlink>
          <a:srgbClr val="800080"/>
        </a:hlink>
        <a:folHlink>
          <a:srgbClr val="65C3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000000"/>
        </a:dk1>
        <a:lt1>
          <a:srgbClr val="FFFFFF"/>
        </a:lt1>
        <a:dk2>
          <a:srgbClr val="003F52"/>
        </a:dk2>
        <a:lt2>
          <a:srgbClr val="EEECE1"/>
        </a:lt2>
        <a:accent1>
          <a:srgbClr val="003F52"/>
        </a:accent1>
        <a:accent2>
          <a:srgbClr val="61B8CD"/>
        </a:accent2>
        <a:accent3>
          <a:srgbClr val="FFFFFF"/>
        </a:accent3>
        <a:accent4>
          <a:srgbClr val="000000"/>
        </a:accent4>
        <a:accent5>
          <a:srgbClr val="AAAFB3"/>
        </a:accent5>
        <a:accent6>
          <a:srgbClr val="57A6BA"/>
        </a:accent6>
        <a:hlink>
          <a:srgbClr val="0000E1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003F52"/>
        </a:dk1>
        <a:lt1>
          <a:srgbClr val="FFFFFF"/>
        </a:lt1>
        <a:dk2>
          <a:srgbClr val="65C3D5"/>
        </a:dk2>
        <a:lt2>
          <a:srgbClr val="EEECE1"/>
        </a:lt2>
        <a:accent1>
          <a:srgbClr val="003F52"/>
        </a:accent1>
        <a:accent2>
          <a:srgbClr val="65C3D5"/>
        </a:accent2>
        <a:accent3>
          <a:srgbClr val="FFFFFF"/>
        </a:accent3>
        <a:accent4>
          <a:srgbClr val="003445"/>
        </a:accent4>
        <a:accent5>
          <a:srgbClr val="AAAFB3"/>
        </a:accent5>
        <a:accent6>
          <a:srgbClr val="5BB0C1"/>
        </a:accent6>
        <a:hlink>
          <a:srgbClr val="003399"/>
        </a:hlink>
        <a:folHlink>
          <a:srgbClr val="FFA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DDDDD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C8C8C8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7AB51D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3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B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4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99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15">
        <a:dk1>
          <a:srgbClr val="043F52"/>
        </a:dk1>
        <a:lt1>
          <a:srgbClr val="FFFFFF"/>
        </a:lt1>
        <a:dk2>
          <a:srgbClr val="61B8CD"/>
        </a:dk2>
        <a:lt2>
          <a:srgbClr val="EEECE1"/>
        </a:lt2>
        <a:accent1>
          <a:srgbClr val="043F52"/>
        </a:accent1>
        <a:accent2>
          <a:srgbClr val="61B8CD"/>
        </a:accent2>
        <a:accent3>
          <a:srgbClr val="FFFFFF"/>
        </a:accent3>
        <a:accent4>
          <a:srgbClr val="033445"/>
        </a:accent4>
        <a:accent5>
          <a:srgbClr val="AAAFB3"/>
        </a:accent5>
        <a:accent6>
          <a:srgbClr val="57A6BA"/>
        </a:accent6>
        <a:hlink>
          <a:srgbClr val="FFFFCC"/>
        </a:hlink>
        <a:folHlink>
          <a:srgbClr val="D2A8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14914</TotalTime>
  <Words>2789</Words>
  <Application>Microsoft Macintosh PowerPoint</Application>
  <PresentationFormat>Presentación en pantalla (4:3)</PresentationFormat>
  <Paragraphs>214</Paragraphs>
  <Slides>2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Personalizar design</vt:lpstr>
      <vt:lpstr>Diseño personalizado</vt:lpstr>
      <vt:lpstr>Tf_plantilla_eco2</vt:lpstr>
      <vt:lpstr>1_Cierre Telefonica</vt:lpstr>
      <vt:lpstr>TF_plantilla_color</vt:lpstr>
      <vt:lpstr>1_TF_plantilla_color</vt:lpstr>
      <vt:lpstr>2_TF_plantilla_color</vt:lpstr>
      <vt:lpstr>think-cell Slide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Joao Paulo Duarte Machado</dc:creator>
  <cp:lastModifiedBy>Javier  Martinez Elicegui</cp:lastModifiedBy>
  <cp:revision>673</cp:revision>
  <cp:lastPrinted>2014-04-07T22:03:45Z</cp:lastPrinted>
  <dcterms:created xsi:type="dcterms:W3CDTF">2012-03-13T13:15:58Z</dcterms:created>
  <dcterms:modified xsi:type="dcterms:W3CDTF">2016-11-08T12:09:01Z</dcterms:modified>
</cp:coreProperties>
</file>